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59" r:id="rId11"/>
    <p:sldId id="264" r:id="rId12"/>
    <p:sldId id="266" r:id="rId13"/>
    <p:sldId id="267" r:id="rId14"/>
    <p:sldId id="295" r:id="rId15"/>
    <p:sldId id="265" r:id="rId16"/>
    <p:sldId id="268" r:id="rId17"/>
    <p:sldId id="269" r:id="rId18"/>
    <p:sldId id="270" r:id="rId19"/>
    <p:sldId id="271" r:id="rId20"/>
    <p:sldId id="296" r:id="rId21"/>
    <p:sldId id="297" r:id="rId22"/>
    <p:sldId id="298" r:id="rId23"/>
    <p:sldId id="272" r:id="rId24"/>
    <p:sldId id="273" r:id="rId25"/>
    <p:sldId id="274" r:id="rId26"/>
    <p:sldId id="275" r:id="rId27"/>
    <p:sldId id="276" r:id="rId28"/>
    <p:sldId id="277" r:id="rId29"/>
    <p:sldId id="299" r:id="rId30"/>
    <p:sldId id="278" r:id="rId31"/>
    <p:sldId id="300" r:id="rId32"/>
    <p:sldId id="301" r:id="rId3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200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22.2.2023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Вътрешни болести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2DABCD0E-6CAA-97B8-CF2A-A28E6FC865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dirty="0"/>
              <a:t>Вътрешни болести</a:t>
            </a:r>
            <a:r>
              <a:rPr lang="bg-BG" dirty="0"/>
              <a:t>-</a:t>
            </a:r>
            <a:br>
              <a:rPr lang="bg-BG" dirty="0"/>
            </a:br>
            <a:r>
              <a:rPr lang="bg-BG" dirty="0"/>
              <a:t> предмет и задачи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772816"/>
            <a:ext cx="8733656" cy="4320480"/>
          </a:xfrm>
        </p:spPr>
        <p:txBody>
          <a:bodyPr>
            <a:normAutofit fontScale="92500"/>
          </a:bodyPr>
          <a:lstStyle/>
          <a:p>
            <a:r>
              <a:rPr lang="ru-RU" b="1" dirty="0"/>
              <a:t>Предмет </a:t>
            </a:r>
            <a:r>
              <a:rPr lang="ru-RU" dirty="0"/>
              <a:t>на </a:t>
            </a:r>
            <a:r>
              <a:rPr lang="ru-RU" dirty="0" err="1"/>
              <a:t>вътрешната</a:t>
            </a:r>
            <a:r>
              <a:rPr lang="ru-RU" dirty="0"/>
              <a:t> медицина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болестите</a:t>
            </a:r>
            <a:r>
              <a:rPr lang="ru-RU" dirty="0"/>
              <a:t> на </a:t>
            </a:r>
            <a:r>
              <a:rPr lang="ru-RU" dirty="0" err="1"/>
              <a:t>вътрешните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на </a:t>
            </a:r>
            <a:r>
              <a:rPr lang="ru-RU" dirty="0" err="1"/>
              <a:t>човека</a:t>
            </a:r>
            <a:r>
              <a:rPr lang="ru-RU" dirty="0"/>
              <a:t> и </a:t>
            </a:r>
            <a:r>
              <a:rPr lang="ru-RU" dirty="0" err="1"/>
              <a:t>лечението</a:t>
            </a:r>
            <a:r>
              <a:rPr lang="ru-RU" dirty="0"/>
              <a:t> им с </a:t>
            </a:r>
            <a:r>
              <a:rPr lang="ru-RU" dirty="0" err="1"/>
              <a:t>консервативни</a:t>
            </a:r>
            <a:r>
              <a:rPr lang="ru-RU" dirty="0"/>
              <a:t>, </a:t>
            </a:r>
            <a:r>
              <a:rPr lang="ru-RU" dirty="0" err="1"/>
              <a:t>нехирургични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. </a:t>
            </a:r>
          </a:p>
          <a:p>
            <a:endParaRPr lang="ru-RU" dirty="0"/>
          </a:p>
          <a:p>
            <a:r>
              <a:rPr lang="ru-RU" b="1" dirty="0"/>
              <a:t>Задачи</a:t>
            </a:r>
            <a:r>
              <a:rPr lang="ru-RU" dirty="0"/>
              <a:t> на </a:t>
            </a:r>
            <a:r>
              <a:rPr lang="ru-RU" dirty="0" err="1"/>
              <a:t>Вътрешната</a:t>
            </a:r>
            <a:r>
              <a:rPr lang="ru-RU" dirty="0"/>
              <a:t> медицина: </a:t>
            </a:r>
            <a:r>
              <a:rPr lang="ru-RU" sz="3600" dirty="0">
                <a:solidFill>
                  <a:srgbClr val="FF0000"/>
                </a:solidFill>
              </a:rPr>
              <a:t>профилактика, диагностика, терапия и </a:t>
            </a:r>
            <a:r>
              <a:rPr lang="ru-RU" sz="3600" dirty="0" err="1">
                <a:solidFill>
                  <a:srgbClr val="FF0000"/>
                </a:solidFill>
              </a:rPr>
              <a:t>рехабилитация</a:t>
            </a:r>
            <a:r>
              <a:rPr lang="ru-RU" sz="3600" dirty="0">
                <a:solidFill>
                  <a:srgbClr val="FF0000"/>
                </a:solidFill>
              </a:rPr>
              <a:t> </a:t>
            </a:r>
            <a:r>
              <a:rPr lang="ru-RU" dirty="0"/>
              <a:t>на </a:t>
            </a:r>
            <a:r>
              <a:rPr lang="ru-RU" dirty="0" err="1"/>
              <a:t>заболяванията</a:t>
            </a:r>
            <a:r>
              <a:rPr lang="ru-RU" dirty="0"/>
              <a:t> на </a:t>
            </a:r>
            <a:r>
              <a:rPr lang="ru-RU" dirty="0" err="1"/>
              <a:t>отделните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и </a:t>
            </a:r>
            <a:r>
              <a:rPr lang="ru-RU" dirty="0" err="1"/>
              <a:t>системи</a:t>
            </a:r>
            <a:r>
              <a:rPr lang="ru-RU" dirty="0"/>
              <a:t> в </a:t>
            </a:r>
            <a:r>
              <a:rPr lang="ru-RU" dirty="0" err="1"/>
              <a:t>човешкото</a:t>
            </a:r>
            <a:r>
              <a:rPr lang="ru-RU" dirty="0"/>
              <a:t> </a:t>
            </a:r>
            <a:r>
              <a:rPr lang="ru-RU" dirty="0" err="1"/>
              <a:t>тяло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09106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Профилактика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Съвкупност</a:t>
            </a:r>
            <a:r>
              <a:rPr lang="ru-RU" dirty="0"/>
              <a:t> от </a:t>
            </a:r>
            <a:r>
              <a:rPr lang="ru-RU" dirty="0" err="1"/>
              <a:t>медицински</a:t>
            </a:r>
            <a:r>
              <a:rPr lang="ru-RU" dirty="0"/>
              <a:t> и </a:t>
            </a:r>
            <a:r>
              <a:rPr lang="ru-RU" dirty="0" err="1"/>
              <a:t>немедицински</a:t>
            </a:r>
            <a:r>
              <a:rPr lang="ru-RU" dirty="0"/>
              <a:t> мероприятия,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обществото</a:t>
            </a:r>
            <a:r>
              <a:rPr lang="ru-RU" dirty="0"/>
              <a:t> (в </a:t>
            </a:r>
            <a:r>
              <a:rPr lang="ru-RU" dirty="0" err="1"/>
              <a:t>частност</a:t>
            </a:r>
            <a:r>
              <a:rPr lang="ru-RU" dirty="0"/>
              <a:t> </a:t>
            </a:r>
            <a:r>
              <a:rPr lang="ru-RU" dirty="0" err="1"/>
              <a:t>здравните</a:t>
            </a:r>
            <a:r>
              <a:rPr lang="ru-RU" dirty="0"/>
              <a:t> </a:t>
            </a:r>
            <a:r>
              <a:rPr lang="ru-RU" dirty="0" err="1"/>
              <a:t>работници</a:t>
            </a:r>
            <a:r>
              <a:rPr lang="ru-RU" dirty="0"/>
              <a:t>) </a:t>
            </a:r>
            <a:r>
              <a:rPr lang="ru-RU" dirty="0" err="1"/>
              <a:t>предприема</a:t>
            </a:r>
            <a:r>
              <a:rPr lang="ru-RU" dirty="0"/>
              <a:t> за </a:t>
            </a:r>
            <a:r>
              <a:rPr lang="ru-RU" dirty="0" err="1"/>
              <a:t>постигане</a:t>
            </a:r>
            <a:r>
              <a:rPr lang="ru-RU" dirty="0"/>
              <a:t> на </a:t>
            </a:r>
            <a:r>
              <a:rPr lang="ru-RU" dirty="0" err="1"/>
              <a:t>по-добро</a:t>
            </a:r>
            <a:r>
              <a:rPr lang="ru-RU" dirty="0"/>
              <a:t> </a:t>
            </a:r>
            <a:r>
              <a:rPr lang="ru-RU" dirty="0" err="1"/>
              <a:t>здраве</a:t>
            </a:r>
            <a:r>
              <a:rPr lang="ru-RU" dirty="0"/>
              <a:t> и качество на живот чрез </a:t>
            </a:r>
            <a:r>
              <a:rPr lang="ru-RU" dirty="0" err="1"/>
              <a:t>изолиране</a:t>
            </a:r>
            <a:r>
              <a:rPr lang="ru-RU" dirty="0"/>
              <a:t> на </a:t>
            </a:r>
            <a:r>
              <a:rPr lang="ru-RU" dirty="0" err="1"/>
              <a:t>рисковите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, </a:t>
            </a:r>
            <a:r>
              <a:rPr lang="ru-RU" dirty="0" err="1"/>
              <a:t>предотвратяване</a:t>
            </a:r>
            <a:r>
              <a:rPr lang="ru-RU" dirty="0"/>
              <a:t> на </a:t>
            </a:r>
            <a:r>
              <a:rPr lang="ru-RU" dirty="0" err="1"/>
              <a:t>заболяванията</a:t>
            </a:r>
            <a:r>
              <a:rPr lang="ru-RU" dirty="0"/>
              <a:t> и </a:t>
            </a:r>
            <a:r>
              <a:rPr lang="ru-RU" dirty="0" err="1"/>
              <a:t>намаляване</a:t>
            </a:r>
            <a:r>
              <a:rPr lang="ru-RU" dirty="0"/>
              <a:t> на </a:t>
            </a:r>
            <a:r>
              <a:rPr lang="ru-RU" dirty="0" err="1"/>
              <a:t>техните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/>
              <a:t> (</a:t>
            </a:r>
            <a:r>
              <a:rPr lang="ru-RU" dirty="0" err="1"/>
              <a:t>хронификация</a:t>
            </a:r>
            <a:r>
              <a:rPr lang="ru-RU" dirty="0"/>
              <a:t> или </a:t>
            </a:r>
            <a:r>
              <a:rPr lang="ru-RU" dirty="0" err="1"/>
              <a:t>трайна</a:t>
            </a:r>
            <a:r>
              <a:rPr lang="ru-RU" dirty="0"/>
              <a:t> </a:t>
            </a:r>
            <a:r>
              <a:rPr lang="ru-RU" dirty="0" err="1"/>
              <a:t>неработоспособност-инвалидност</a:t>
            </a:r>
            <a:r>
              <a:rPr lang="ru-RU" dirty="0"/>
              <a:t>), </a:t>
            </a:r>
            <a:r>
              <a:rPr lang="ru-RU" dirty="0" err="1"/>
              <a:t>както</a:t>
            </a:r>
            <a:r>
              <a:rPr lang="ru-RU" dirty="0"/>
              <a:t> и </a:t>
            </a:r>
            <a:r>
              <a:rPr lang="ru-RU" dirty="0" err="1"/>
              <a:t>предотвратяване</a:t>
            </a:r>
            <a:r>
              <a:rPr lang="ru-RU" dirty="0"/>
              <a:t> на преждевременна </a:t>
            </a:r>
            <a:r>
              <a:rPr lang="ru-RU" dirty="0" err="1"/>
              <a:t>смърт</a:t>
            </a:r>
            <a:r>
              <a:rPr lang="ru-RU" dirty="0"/>
              <a:t>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6952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Преморбидна</a:t>
            </a:r>
            <a:r>
              <a:rPr lang="ru-RU" dirty="0"/>
              <a:t> профилактика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ru-RU" dirty="0" err="1"/>
              <a:t>Насочена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предотвратяване</a:t>
            </a:r>
            <a:r>
              <a:rPr lang="ru-RU" dirty="0"/>
              <a:t> на </a:t>
            </a:r>
            <a:r>
              <a:rPr lang="ru-RU" dirty="0" err="1"/>
              <a:t>появата</a:t>
            </a:r>
            <a:r>
              <a:rPr lang="ru-RU" dirty="0"/>
              <a:t> на </a:t>
            </a:r>
            <a:r>
              <a:rPr lang="ru-RU" b="1" dirty="0" err="1"/>
              <a:t>рисковите</a:t>
            </a:r>
            <a:r>
              <a:rPr lang="ru-RU" b="1" dirty="0"/>
              <a:t> </a:t>
            </a:r>
            <a:r>
              <a:rPr lang="ru-RU" b="1" dirty="0" err="1"/>
              <a:t>фактори</a:t>
            </a:r>
            <a:r>
              <a:rPr lang="ru-RU" dirty="0"/>
              <a:t> сред </a:t>
            </a:r>
            <a:r>
              <a:rPr lang="ru-RU" dirty="0" err="1"/>
              <a:t>популацията</a:t>
            </a:r>
            <a:r>
              <a:rPr lang="ru-RU" dirty="0"/>
              <a:t> и </a:t>
            </a:r>
            <a:r>
              <a:rPr lang="ru-RU" dirty="0" err="1"/>
              <a:t>възпрепятстване</a:t>
            </a:r>
            <a:r>
              <a:rPr lang="ru-RU" dirty="0"/>
              <a:t> </a:t>
            </a:r>
            <a:r>
              <a:rPr lang="ru-RU" dirty="0" err="1"/>
              <a:t>появата</a:t>
            </a:r>
            <a:r>
              <a:rPr lang="ru-RU" dirty="0"/>
              <a:t> на </a:t>
            </a:r>
            <a:r>
              <a:rPr lang="ru-RU" dirty="0" err="1"/>
              <a:t>социални</a:t>
            </a:r>
            <a:r>
              <a:rPr lang="ru-RU" dirty="0"/>
              <a:t>, </a:t>
            </a:r>
            <a:r>
              <a:rPr lang="ru-RU" dirty="0" err="1"/>
              <a:t>икономически</a:t>
            </a:r>
            <a:r>
              <a:rPr lang="ru-RU" dirty="0"/>
              <a:t> и </a:t>
            </a:r>
            <a:r>
              <a:rPr lang="ru-RU" dirty="0" err="1"/>
              <a:t>поведенчески</a:t>
            </a:r>
            <a:r>
              <a:rPr lang="ru-RU" dirty="0"/>
              <a:t> модели на живот, </a:t>
            </a:r>
            <a:r>
              <a:rPr lang="ru-RU" dirty="0" err="1"/>
              <a:t>водещи</a:t>
            </a:r>
            <a:r>
              <a:rPr lang="ru-RU" dirty="0"/>
              <a:t> до </a:t>
            </a:r>
            <a:r>
              <a:rPr lang="ru-RU" dirty="0" err="1"/>
              <a:t>повишаване</a:t>
            </a:r>
            <a:r>
              <a:rPr lang="ru-RU" dirty="0"/>
              <a:t> на риска от </a:t>
            </a:r>
            <a:r>
              <a:rPr lang="ru-RU" dirty="0" err="1"/>
              <a:t>заболявания</a:t>
            </a:r>
            <a:r>
              <a:rPr lang="ru-RU" dirty="0"/>
              <a:t>. Пример за </a:t>
            </a:r>
            <a:r>
              <a:rPr lang="ru-RU" dirty="0" err="1"/>
              <a:t>преморбидна</a:t>
            </a:r>
            <a:r>
              <a:rPr lang="ru-RU" dirty="0"/>
              <a:t> профилактика е </a:t>
            </a:r>
            <a:r>
              <a:rPr lang="ru-RU" dirty="0" err="1"/>
              <a:t>прилагането</a:t>
            </a:r>
            <a:r>
              <a:rPr lang="ru-RU" dirty="0"/>
              <a:t> на </a:t>
            </a:r>
            <a:r>
              <a:rPr lang="ru-RU" dirty="0" err="1"/>
              <a:t>безотпадни</a:t>
            </a:r>
            <a:r>
              <a:rPr lang="ru-RU" dirty="0"/>
              <a:t> технологии на производство,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предпазват</a:t>
            </a:r>
            <a:r>
              <a:rPr lang="ru-RU" dirty="0"/>
              <a:t> </a:t>
            </a:r>
            <a:r>
              <a:rPr lang="ru-RU" dirty="0" err="1"/>
              <a:t>околната</a:t>
            </a:r>
            <a:r>
              <a:rPr lang="ru-RU" dirty="0"/>
              <a:t> среда от химически вредности и </a:t>
            </a:r>
            <a:r>
              <a:rPr lang="ru-RU" dirty="0" err="1"/>
              <a:t>рискови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50016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Първична</a:t>
            </a:r>
            <a:r>
              <a:rPr lang="ru-RU" dirty="0"/>
              <a:t> профилактика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4525963"/>
          </a:xfrm>
        </p:spPr>
        <p:txBody>
          <a:bodyPr>
            <a:normAutofit fontScale="85000" lnSpcReduction="10000"/>
          </a:bodyPr>
          <a:lstStyle/>
          <a:p>
            <a:pPr marL="0" indent="0" fontAlgn="base">
              <a:buNone/>
            </a:pPr>
            <a:r>
              <a:rPr lang="ru-RU" dirty="0" err="1"/>
              <a:t>Първичната</a:t>
            </a:r>
            <a:r>
              <a:rPr lang="ru-RU" dirty="0"/>
              <a:t> профилактика </a:t>
            </a:r>
            <a:r>
              <a:rPr lang="ru-RU" dirty="0" err="1"/>
              <a:t>включва</a:t>
            </a:r>
            <a:r>
              <a:rPr lang="ru-RU" dirty="0"/>
              <a:t> </a:t>
            </a:r>
            <a:r>
              <a:rPr lang="ru-RU" dirty="0" err="1"/>
              <a:t>всички</a:t>
            </a:r>
            <a:r>
              <a:rPr lang="ru-RU" dirty="0"/>
              <a:t> действия, </a:t>
            </a:r>
            <a:r>
              <a:rPr lang="ru-RU" dirty="0" err="1"/>
              <a:t>насочени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предотвратяване</a:t>
            </a:r>
            <a:r>
              <a:rPr lang="ru-RU" dirty="0"/>
              <a:t> на </a:t>
            </a:r>
            <a:r>
              <a:rPr lang="ru-RU" b="1" dirty="0" err="1"/>
              <a:t>взаимодействието</a:t>
            </a:r>
            <a:r>
              <a:rPr lang="ru-RU" b="1" dirty="0"/>
              <a:t> между </a:t>
            </a:r>
            <a:r>
              <a:rPr lang="ru-RU" b="1" dirty="0" err="1"/>
              <a:t>рисковия</a:t>
            </a:r>
            <a:r>
              <a:rPr lang="ru-RU" b="1" dirty="0"/>
              <a:t> фактор и </a:t>
            </a:r>
            <a:r>
              <a:rPr lang="ru-RU" b="1" dirty="0" err="1"/>
              <a:t>възприемчивия</a:t>
            </a:r>
            <a:r>
              <a:rPr lang="ru-RU" b="1" dirty="0"/>
              <a:t> индивид</a:t>
            </a:r>
            <a:r>
              <a:rPr lang="ru-RU" dirty="0"/>
              <a:t>. </a:t>
            </a:r>
          </a:p>
          <a:p>
            <a:pPr marL="0" indent="0" fontAlgn="base">
              <a:buNone/>
            </a:pPr>
            <a:r>
              <a:rPr lang="ru-RU" dirty="0"/>
              <a:t>При </a:t>
            </a:r>
            <a:r>
              <a:rPr lang="ru-RU" dirty="0" err="1"/>
              <a:t>първичната</a:t>
            </a:r>
            <a:r>
              <a:rPr lang="ru-RU" dirty="0"/>
              <a:t> профилактика се цели да се предотврати </a:t>
            </a:r>
            <a:r>
              <a:rPr lang="ru-RU" dirty="0" err="1"/>
              <a:t>възникването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 или </a:t>
            </a:r>
            <a:r>
              <a:rPr lang="ru-RU" dirty="0" err="1"/>
              <a:t>травмите</a:t>
            </a:r>
            <a:r>
              <a:rPr lang="ru-RU" dirty="0"/>
              <a:t> чрез </a:t>
            </a:r>
            <a:r>
              <a:rPr lang="ru-RU" dirty="0" err="1"/>
              <a:t>пълното</a:t>
            </a:r>
            <a:r>
              <a:rPr lang="ru-RU" dirty="0"/>
              <a:t> </a:t>
            </a:r>
            <a:r>
              <a:rPr lang="ru-RU" dirty="0" err="1"/>
              <a:t>отстраняване</a:t>
            </a:r>
            <a:r>
              <a:rPr lang="ru-RU" dirty="0"/>
              <a:t> на </a:t>
            </a:r>
            <a:r>
              <a:rPr lang="ru-RU" dirty="0" err="1"/>
              <a:t>рисковия</a:t>
            </a:r>
            <a:r>
              <a:rPr lang="ru-RU" dirty="0"/>
              <a:t> фактор или </a:t>
            </a:r>
            <a:r>
              <a:rPr lang="ru-RU" dirty="0" err="1"/>
              <a:t>намаляването</a:t>
            </a:r>
            <a:r>
              <a:rPr lang="ru-RU" dirty="0"/>
              <a:t> на </a:t>
            </a:r>
            <a:r>
              <a:rPr lang="ru-RU" dirty="0" err="1"/>
              <a:t>неговата</a:t>
            </a:r>
            <a:r>
              <a:rPr lang="ru-RU" dirty="0"/>
              <a:t> </a:t>
            </a:r>
            <a:r>
              <a:rPr lang="ru-RU" dirty="0" err="1"/>
              <a:t>екпозиция</a:t>
            </a:r>
            <a:r>
              <a:rPr lang="ru-RU" dirty="0"/>
              <a:t> в количество или </a:t>
            </a:r>
            <a:r>
              <a:rPr lang="ru-RU" dirty="0" err="1"/>
              <a:t>време</a:t>
            </a:r>
            <a:r>
              <a:rPr lang="ru-RU" dirty="0"/>
              <a:t> сред </a:t>
            </a:r>
            <a:r>
              <a:rPr lang="ru-RU" dirty="0" err="1"/>
              <a:t>популацията</a:t>
            </a:r>
            <a:r>
              <a:rPr lang="ru-RU" dirty="0"/>
              <a:t> от хора с </a:t>
            </a:r>
            <a:r>
              <a:rPr lang="ru-RU" dirty="0" err="1"/>
              <a:t>определени</a:t>
            </a:r>
            <a:r>
              <a:rPr lang="ru-RU" dirty="0"/>
              <a:t> характеристики, </a:t>
            </a:r>
            <a:r>
              <a:rPr lang="ru-RU" dirty="0" err="1"/>
              <a:t>показващи</a:t>
            </a:r>
            <a:r>
              <a:rPr lang="ru-RU" dirty="0"/>
              <a:t> </a:t>
            </a:r>
            <a:r>
              <a:rPr lang="ru-RU" dirty="0" err="1"/>
              <a:t>повишената</a:t>
            </a:r>
            <a:r>
              <a:rPr lang="ru-RU" dirty="0"/>
              <a:t> им </a:t>
            </a:r>
            <a:r>
              <a:rPr lang="ru-RU" dirty="0" err="1"/>
              <a:t>възприемчивост</a:t>
            </a:r>
            <a:r>
              <a:rPr lang="ru-RU" dirty="0"/>
              <a:t> и </a:t>
            </a:r>
            <a:r>
              <a:rPr lang="ru-RU" dirty="0" err="1"/>
              <a:t>ниво</a:t>
            </a:r>
            <a:r>
              <a:rPr lang="ru-RU" dirty="0"/>
              <a:t> на риск от </a:t>
            </a:r>
            <a:r>
              <a:rPr lang="ru-RU" dirty="0" err="1"/>
              <a:t>заболяване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855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Първична профилактика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/>
              <a:t>Тя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разглеждана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 </a:t>
            </a:r>
            <a:r>
              <a:rPr lang="ru-RU" i="1" dirty="0" err="1"/>
              <a:t>популационна</a:t>
            </a:r>
            <a:r>
              <a:rPr lang="ru-RU" i="1" dirty="0"/>
              <a:t> (</a:t>
            </a:r>
            <a:r>
              <a:rPr lang="ru-RU" i="1" dirty="0" err="1"/>
              <a:t>масова</a:t>
            </a:r>
            <a:r>
              <a:rPr lang="ru-RU" i="1" dirty="0"/>
              <a:t>)</a:t>
            </a:r>
            <a:r>
              <a:rPr lang="ru-RU" dirty="0"/>
              <a:t> или </a:t>
            </a:r>
            <a:r>
              <a:rPr lang="ru-RU" i="1" dirty="0" err="1"/>
              <a:t>високорискова</a:t>
            </a:r>
            <a:r>
              <a:rPr lang="ru-RU" i="1" dirty="0"/>
              <a:t> (</a:t>
            </a:r>
            <a:r>
              <a:rPr lang="ru-RU" i="1" dirty="0" err="1"/>
              <a:t>индивидуална</a:t>
            </a:r>
            <a:r>
              <a:rPr lang="ru-RU" dirty="0"/>
              <a:t>) стратегия на приложение. </a:t>
            </a:r>
          </a:p>
          <a:p>
            <a:r>
              <a:rPr lang="ru-RU" dirty="0"/>
              <a:t>При </a:t>
            </a:r>
            <a:r>
              <a:rPr lang="ru-RU" dirty="0" err="1">
                <a:solidFill>
                  <a:srgbClr val="FF0000"/>
                </a:solidFill>
              </a:rPr>
              <a:t>популационната</a:t>
            </a:r>
            <a:r>
              <a:rPr lang="ru-RU" dirty="0">
                <a:solidFill>
                  <a:srgbClr val="FF0000"/>
                </a:solidFill>
              </a:rPr>
              <a:t> стратегия </a:t>
            </a:r>
            <a:r>
              <a:rPr lang="ru-RU" dirty="0" err="1"/>
              <a:t>целта</a:t>
            </a:r>
            <a:r>
              <a:rPr lang="ru-RU" dirty="0"/>
              <a:t> е </a:t>
            </a:r>
            <a:r>
              <a:rPr lang="ru-RU" dirty="0" err="1"/>
              <a:t>снижаването</a:t>
            </a:r>
            <a:r>
              <a:rPr lang="ru-RU" dirty="0"/>
              <a:t> на </a:t>
            </a:r>
            <a:r>
              <a:rPr lang="ru-RU" dirty="0" err="1"/>
              <a:t>средния</a:t>
            </a:r>
            <a:r>
              <a:rPr lang="ru-RU" dirty="0"/>
              <a:t> риск за </a:t>
            </a:r>
            <a:r>
              <a:rPr lang="ru-RU" dirty="0" err="1"/>
              <a:t>популацията</a:t>
            </a:r>
            <a:r>
              <a:rPr lang="ru-RU" dirty="0"/>
              <a:t> чрез </a:t>
            </a:r>
            <a:r>
              <a:rPr lang="ru-RU" dirty="0" err="1"/>
              <a:t>преместване</a:t>
            </a:r>
            <a:r>
              <a:rPr lang="ru-RU" dirty="0"/>
              <a:t> на </a:t>
            </a:r>
            <a:r>
              <a:rPr lang="ru-RU" dirty="0" err="1"/>
              <a:t>цялото</a:t>
            </a:r>
            <a:r>
              <a:rPr lang="ru-RU" dirty="0"/>
              <a:t> </a:t>
            </a:r>
            <a:r>
              <a:rPr lang="ru-RU" dirty="0" err="1"/>
              <a:t>разпределение</a:t>
            </a:r>
            <a:r>
              <a:rPr lang="ru-RU" dirty="0"/>
              <a:t> на </a:t>
            </a:r>
            <a:r>
              <a:rPr lang="ru-RU" dirty="0" err="1"/>
              <a:t>рисковия</a:t>
            </a:r>
            <a:r>
              <a:rPr lang="ru-RU" dirty="0"/>
              <a:t> фактор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по-ниските</a:t>
            </a:r>
            <a:r>
              <a:rPr lang="ru-RU" dirty="0"/>
              <a:t> </a:t>
            </a:r>
            <a:r>
              <a:rPr lang="ru-RU" dirty="0" err="1"/>
              <a:t>стойности</a:t>
            </a:r>
            <a:r>
              <a:rPr lang="ru-RU" dirty="0"/>
              <a:t> на риска.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подходи </a:t>
            </a:r>
            <a:r>
              <a:rPr lang="ru-RU" dirty="0" err="1"/>
              <a:t>свързани</a:t>
            </a:r>
            <a:r>
              <a:rPr lang="ru-RU" dirty="0"/>
              <a:t> с „</a:t>
            </a:r>
            <a:r>
              <a:rPr lang="ru-RU" dirty="0" err="1"/>
              <a:t>извеждане</a:t>
            </a:r>
            <a:r>
              <a:rPr lang="ru-RU" dirty="0"/>
              <a:t>” на </a:t>
            </a:r>
            <a:r>
              <a:rPr lang="ru-RU" dirty="0" err="1"/>
              <a:t>лицата</a:t>
            </a:r>
            <a:r>
              <a:rPr lang="ru-RU" dirty="0"/>
              <a:t> с висок риск от </a:t>
            </a:r>
            <a:r>
              <a:rPr lang="ru-RU" dirty="0" err="1"/>
              <a:t>опасната</a:t>
            </a:r>
            <a:r>
              <a:rPr lang="ru-RU" dirty="0"/>
              <a:t> зона или </a:t>
            </a:r>
            <a:r>
              <a:rPr lang="ru-RU" dirty="0" err="1"/>
              <a:t>намаляване</a:t>
            </a:r>
            <a:r>
              <a:rPr lang="ru-RU" dirty="0"/>
              <a:t> на дела на </a:t>
            </a:r>
            <a:r>
              <a:rPr lang="ru-RU" dirty="0" err="1"/>
              <a:t>лицата</a:t>
            </a:r>
            <a:r>
              <a:rPr lang="ru-RU" dirty="0"/>
              <a:t> в </a:t>
            </a:r>
            <a:r>
              <a:rPr lang="ru-RU" dirty="0" err="1"/>
              <a:t>популацията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с </a:t>
            </a:r>
            <a:r>
              <a:rPr lang="ru-RU" dirty="0" err="1"/>
              <a:t>повишен</a:t>
            </a:r>
            <a:r>
              <a:rPr lang="ru-RU" dirty="0"/>
              <a:t> риск. </a:t>
            </a:r>
          </a:p>
          <a:p>
            <a:r>
              <a:rPr lang="ru-RU" dirty="0" err="1">
                <a:solidFill>
                  <a:srgbClr val="FF0000"/>
                </a:solidFill>
              </a:rPr>
              <a:t>Високорисковата</a:t>
            </a:r>
            <a:r>
              <a:rPr lang="ru-RU" dirty="0">
                <a:solidFill>
                  <a:srgbClr val="FF0000"/>
                </a:solidFill>
              </a:rPr>
              <a:t> стратегия </a:t>
            </a:r>
            <a:r>
              <a:rPr lang="ru-RU" dirty="0"/>
              <a:t>при </a:t>
            </a:r>
            <a:r>
              <a:rPr lang="ru-RU" dirty="0" err="1"/>
              <a:t>първичната</a:t>
            </a:r>
            <a:r>
              <a:rPr lang="ru-RU" dirty="0"/>
              <a:t> профилактика цели да се </a:t>
            </a:r>
            <a:r>
              <a:rPr lang="ru-RU" dirty="0" err="1"/>
              <a:t>идентифицират</a:t>
            </a:r>
            <a:r>
              <a:rPr lang="ru-RU" dirty="0"/>
              <a:t> и </a:t>
            </a:r>
            <a:r>
              <a:rPr lang="ru-RU" dirty="0" err="1"/>
              <a:t>предпазят</a:t>
            </a:r>
            <a:r>
              <a:rPr lang="ru-RU" dirty="0"/>
              <a:t> от </a:t>
            </a:r>
            <a:r>
              <a:rPr lang="ru-RU" dirty="0" err="1"/>
              <a:t>заболяване</a:t>
            </a:r>
            <a:r>
              <a:rPr lang="ru-RU" dirty="0"/>
              <a:t> </a:t>
            </a:r>
            <a:r>
              <a:rPr lang="ru-RU" dirty="0" err="1"/>
              <a:t>лицата</a:t>
            </a:r>
            <a:r>
              <a:rPr lang="ru-RU" dirty="0"/>
              <a:t> с висок риск.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73719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Вторична профилактика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9715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Активен метод, </a:t>
            </a:r>
            <a:r>
              <a:rPr lang="ru-RU" dirty="0" err="1"/>
              <a:t>насочен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ранно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откриване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заболяването</a:t>
            </a:r>
            <a:r>
              <a:rPr lang="ru-RU" dirty="0"/>
              <a:t>,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пълното</a:t>
            </a:r>
            <a:r>
              <a:rPr lang="ru-RU" dirty="0"/>
              <a:t> </a:t>
            </a:r>
            <a:r>
              <a:rPr lang="ru-RU" dirty="0" err="1"/>
              <a:t>разгръщане</a:t>
            </a:r>
            <a:r>
              <a:rPr lang="ru-RU" dirty="0"/>
              <a:t> на </a:t>
            </a:r>
            <a:r>
              <a:rPr lang="ru-RU" dirty="0" err="1"/>
              <a:t>клиничната</a:t>
            </a:r>
            <a:r>
              <a:rPr lang="ru-RU" dirty="0"/>
              <a:t> симптоматика и чрез </a:t>
            </a:r>
            <a:r>
              <a:rPr lang="ru-RU" dirty="0" err="1">
                <a:solidFill>
                  <a:srgbClr val="FF0000"/>
                </a:solidFill>
              </a:rPr>
              <a:t>ранно</a:t>
            </a:r>
            <a:r>
              <a:rPr lang="ru-RU" dirty="0">
                <a:solidFill>
                  <a:srgbClr val="FF0000"/>
                </a:solidFill>
              </a:rPr>
              <a:t> лечение </a:t>
            </a:r>
            <a:r>
              <a:rPr lang="ru-RU" dirty="0"/>
              <a:t>за </a:t>
            </a:r>
            <a:r>
              <a:rPr lang="ru-RU" dirty="0" err="1"/>
              <a:t>подобряване</a:t>
            </a:r>
            <a:r>
              <a:rPr lang="ru-RU" dirty="0"/>
              <a:t> на </a:t>
            </a:r>
            <a:r>
              <a:rPr lang="ru-RU" dirty="0" err="1"/>
              <a:t>прогнозата</a:t>
            </a:r>
            <a:r>
              <a:rPr lang="ru-RU" dirty="0"/>
              <a:t> и </a:t>
            </a:r>
            <a:r>
              <a:rPr lang="ru-RU" dirty="0" err="1"/>
              <a:t>намаляване</a:t>
            </a:r>
            <a:r>
              <a:rPr lang="ru-RU" dirty="0"/>
              <a:t> на </a:t>
            </a:r>
            <a:r>
              <a:rPr lang="ru-RU" dirty="0" err="1"/>
              <a:t>честотата</a:t>
            </a:r>
            <a:r>
              <a:rPr lang="ru-RU" dirty="0"/>
              <a:t> на </a:t>
            </a:r>
            <a:r>
              <a:rPr lang="ru-RU" dirty="0" err="1"/>
              <a:t>тежките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и </a:t>
            </a:r>
            <a:r>
              <a:rPr lang="ru-RU" dirty="0" err="1"/>
              <a:t>хронифициране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</a:rPr>
              <a:t>Обект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вторичната</a:t>
            </a:r>
            <a:r>
              <a:rPr lang="ru-RU" dirty="0">
                <a:solidFill>
                  <a:srgbClr val="FF0000"/>
                </a:solidFill>
              </a:rPr>
              <a:t> профилактика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предимно</a:t>
            </a:r>
            <a:r>
              <a:rPr lang="ru-RU" dirty="0"/>
              <a:t> видимо </a:t>
            </a:r>
            <a:r>
              <a:rPr lang="ru-RU" dirty="0" err="1"/>
              <a:t>здрави</a:t>
            </a:r>
            <a:r>
              <a:rPr lang="ru-RU" dirty="0"/>
              <a:t> лица,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 в </a:t>
            </a:r>
            <a:r>
              <a:rPr lang="ru-RU" dirty="0" err="1"/>
              <a:t>безсимптомен</a:t>
            </a:r>
            <a:r>
              <a:rPr lang="ru-RU" dirty="0"/>
              <a:t> период или </a:t>
            </a:r>
            <a:r>
              <a:rPr lang="ru-RU" dirty="0" err="1"/>
              <a:t>ранния</a:t>
            </a:r>
            <a:r>
              <a:rPr lang="ru-RU" dirty="0"/>
              <a:t> </a:t>
            </a:r>
            <a:r>
              <a:rPr lang="ru-RU" dirty="0" err="1"/>
              <a:t>клиничен</a:t>
            </a:r>
            <a:r>
              <a:rPr lang="ru-RU" dirty="0"/>
              <a:t> стадий. </a:t>
            </a:r>
          </a:p>
          <a:p>
            <a:pPr marL="0" indent="0">
              <a:buNone/>
            </a:pPr>
            <a:r>
              <a:rPr lang="ru-RU" dirty="0" err="1"/>
              <a:t>Такъв</a:t>
            </a:r>
            <a:r>
              <a:rPr lang="ru-RU" dirty="0"/>
              <a:t> </a:t>
            </a:r>
            <a:r>
              <a:rPr lang="ru-RU" dirty="0" err="1"/>
              <a:t>надежден</a:t>
            </a:r>
            <a:r>
              <a:rPr lang="ru-RU" dirty="0"/>
              <a:t> инструмент за </a:t>
            </a:r>
            <a:r>
              <a:rPr lang="ru-RU" dirty="0" err="1"/>
              <a:t>ранно</a:t>
            </a:r>
            <a:r>
              <a:rPr lang="ru-RU" dirty="0"/>
              <a:t> </a:t>
            </a:r>
            <a:r>
              <a:rPr lang="ru-RU" dirty="0" err="1"/>
              <a:t>откриване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 и </a:t>
            </a:r>
            <a:r>
              <a:rPr lang="ru-RU" dirty="0" err="1"/>
              <a:t>стартиране</a:t>
            </a:r>
            <a:r>
              <a:rPr lang="ru-RU" dirty="0"/>
              <a:t> на </a:t>
            </a:r>
            <a:r>
              <a:rPr lang="ru-RU" dirty="0" err="1"/>
              <a:t>прилагането</a:t>
            </a:r>
            <a:r>
              <a:rPr lang="ru-RU" dirty="0"/>
              <a:t> на </a:t>
            </a:r>
            <a:r>
              <a:rPr lang="ru-RU" dirty="0" err="1"/>
              <a:t>мерките</a:t>
            </a:r>
            <a:r>
              <a:rPr lang="ru-RU" dirty="0"/>
              <a:t> по вторична профилактика е </a:t>
            </a:r>
            <a:r>
              <a:rPr lang="ru-RU" dirty="0" err="1"/>
              <a:t>провеждането</a:t>
            </a:r>
            <a:r>
              <a:rPr lang="ru-RU" dirty="0"/>
              <a:t> на </a:t>
            </a:r>
            <a:r>
              <a:rPr lang="ru-RU" dirty="0">
                <a:solidFill>
                  <a:srgbClr val="FF0000"/>
                </a:solidFill>
              </a:rPr>
              <a:t>скрининг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02282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Третична</a:t>
            </a:r>
            <a:r>
              <a:rPr lang="ru-RU" dirty="0"/>
              <a:t> профилактика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268760"/>
            <a:ext cx="9036496" cy="558924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err="1"/>
              <a:t>Насочена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гостоприемниците</a:t>
            </a:r>
            <a:r>
              <a:rPr lang="ru-RU" dirty="0"/>
              <a:t> и </a:t>
            </a:r>
            <a:r>
              <a:rPr lang="ru-RU" dirty="0" err="1"/>
              <a:t>факторите</a:t>
            </a:r>
            <a:r>
              <a:rPr lang="ru-RU" dirty="0"/>
              <a:t> на </a:t>
            </a:r>
            <a:r>
              <a:rPr lang="ru-RU" dirty="0" err="1"/>
              <a:t>околната</a:t>
            </a:r>
            <a:r>
              <a:rPr lang="ru-RU" dirty="0"/>
              <a:t> среда при вече </a:t>
            </a:r>
            <a:r>
              <a:rPr lang="ru-RU" dirty="0" err="1"/>
              <a:t>клинично</a:t>
            </a:r>
            <a:r>
              <a:rPr lang="ru-RU" dirty="0"/>
              <a:t> </a:t>
            </a:r>
            <a:r>
              <a:rPr lang="ru-RU" dirty="0" err="1"/>
              <a:t>изявеното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 с цел </a:t>
            </a:r>
            <a:r>
              <a:rPr lang="ru-RU" dirty="0" err="1">
                <a:solidFill>
                  <a:srgbClr val="FF0000"/>
                </a:solidFill>
              </a:rPr>
              <a:t>предотвратяване</a:t>
            </a:r>
            <a:r>
              <a:rPr lang="ru-RU" dirty="0">
                <a:solidFill>
                  <a:srgbClr val="FF0000"/>
                </a:solidFill>
              </a:rPr>
              <a:t> на развитие на усложнения</a:t>
            </a:r>
            <a:r>
              <a:rPr lang="ru-RU" dirty="0"/>
              <a:t>, </a:t>
            </a:r>
            <a:r>
              <a:rPr lang="ru-RU" dirty="0" err="1"/>
              <a:t>подобряване</a:t>
            </a:r>
            <a:r>
              <a:rPr lang="ru-RU" dirty="0"/>
              <a:t> на </a:t>
            </a:r>
            <a:r>
              <a:rPr lang="ru-RU" dirty="0" err="1"/>
              <a:t>рехабилитацията</a:t>
            </a:r>
            <a:r>
              <a:rPr lang="ru-RU" dirty="0"/>
              <a:t> и </a:t>
            </a:r>
            <a:r>
              <a:rPr lang="ru-RU" dirty="0" err="1"/>
              <a:t>възстановяване</a:t>
            </a:r>
            <a:r>
              <a:rPr lang="ru-RU" dirty="0"/>
              <a:t> и </a:t>
            </a:r>
            <a:r>
              <a:rPr lang="ru-RU" dirty="0" err="1"/>
              <a:t>поддържане</a:t>
            </a:r>
            <a:r>
              <a:rPr lang="ru-RU" dirty="0"/>
              <a:t> на </a:t>
            </a:r>
            <a:r>
              <a:rPr lang="ru-RU" dirty="0" err="1"/>
              <a:t>максималното</a:t>
            </a:r>
            <a:r>
              <a:rPr lang="ru-RU" dirty="0"/>
              <a:t> </a:t>
            </a:r>
            <a:r>
              <a:rPr lang="ru-RU" dirty="0" err="1"/>
              <a:t>функциониране</a:t>
            </a:r>
            <a:r>
              <a:rPr lang="ru-RU" dirty="0"/>
              <a:t> след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заболяването</a:t>
            </a:r>
            <a:r>
              <a:rPr lang="ru-RU" dirty="0"/>
              <a:t> и </a:t>
            </a:r>
            <a:r>
              <a:rPr lang="ru-RU" dirty="0" err="1"/>
              <a:t>усложненията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стабилизирани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</a:rPr>
              <a:t>Основната</a:t>
            </a:r>
            <a:r>
              <a:rPr lang="ru-RU" dirty="0">
                <a:solidFill>
                  <a:srgbClr val="FF0000"/>
                </a:solidFill>
              </a:rPr>
              <a:t> цел </a:t>
            </a:r>
            <a:r>
              <a:rPr lang="ru-RU" dirty="0"/>
              <a:t>на </a:t>
            </a:r>
            <a:r>
              <a:rPr lang="ru-RU" dirty="0" err="1"/>
              <a:t>третичната</a:t>
            </a:r>
            <a:r>
              <a:rPr lang="ru-RU" dirty="0"/>
              <a:t> профилактика е </a:t>
            </a:r>
            <a:r>
              <a:rPr lang="ru-RU" dirty="0" err="1"/>
              <a:t>свързана</a:t>
            </a:r>
            <a:r>
              <a:rPr lang="ru-RU" dirty="0"/>
              <a:t> с </a:t>
            </a:r>
            <a:r>
              <a:rPr lang="ru-RU" dirty="0" err="1"/>
              <a:t>предприемане</a:t>
            </a:r>
            <a:r>
              <a:rPr lang="ru-RU" dirty="0"/>
              <a:t> на мерки за </a:t>
            </a:r>
            <a:r>
              <a:rPr lang="ru-RU" dirty="0" err="1">
                <a:solidFill>
                  <a:srgbClr val="FF0000"/>
                </a:solidFill>
              </a:rPr>
              <a:t>отстраняване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дълготрайните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ефекти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заболяването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dirty="0" err="1">
                <a:solidFill>
                  <a:srgbClr val="FF0000"/>
                </a:solidFill>
              </a:rPr>
              <a:t>промяна</a:t>
            </a:r>
            <a:r>
              <a:rPr lang="ru-RU" dirty="0">
                <a:solidFill>
                  <a:srgbClr val="FF0000"/>
                </a:solidFill>
              </a:rPr>
              <a:t> в </a:t>
            </a:r>
            <a:r>
              <a:rPr lang="ru-RU" dirty="0" err="1">
                <a:solidFill>
                  <a:srgbClr val="FF0000"/>
                </a:solidFill>
              </a:rPr>
              <a:t>прогнозата</a:t>
            </a:r>
            <a:r>
              <a:rPr lang="ru-RU" dirty="0">
                <a:solidFill>
                  <a:srgbClr val="FF0000"/>
                </a:solidFill>
              </a:rPr>
              <a:t> за пациента</a:t>
            </a:r>
            <a:r>
              <a:rPr lang="ru-RU" dirty="0"/>
              <a:t>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err="1"/>
              <a:t>Третичната</a:t>
            </a:r>
            <a:r>
              <a:rPr lang="ru-RU" dirty="0"/>
              <a:t> профилактика </a:t>
            </a:r>
            <a:r>
              <a:rPr lang="ru-RU" dirty="0" err="1"/>
              <a:t>освен</a:t>
            </a:r>
            <a:r>
              <a:rPr lang="ru-RU" dirty="0"/>
              <a:t>, че </a:t>
            </a:r>
            <a:r>
              <a:rPr lang="ru-RU" dirty="0" err="1">
                <a:solidFill>
                  <a:srgbClr val="FF0000"/>
                </a:solidFill>
              </a:rPr>
              <a:t>добавя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години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към</a:t>
            </a:r>
            <a:r>
              <a:rPr lang="ru-RU" dirty="0">
                <a:solidFill>
                  <a:srgbClr val="FF0000"/>
                </a:solidFill>
              </a:rPr>
              <a:t> живота </a:t>
            </a:r>
            <a:r>
              <a:rPr lang="ru-RU" dirty="0"/>
              <a:t>на </a:t>
            </a:r>
            <a:r>
              <a:rPr lang="ru-RU" dirty="0" err="1"/>
              <a:t>лицата</a:t>
            </a:r>
            <a:r>
              <a:rPr lang="ru-RU" dirty="0"/>
              <a:t> с определено </a:t>
            </a:r>
            <a:r>
              <a:rPr lang="ru-RU" dirty="0" err="1"/>
              <a:t>заболяване</a:t>
            </a:r>
            <a:r>
              <a:rPr lang="ru-RU" dirty="0"/>
              <a:t>, </a:t>
            </a:r>
            <a:r>
              <a:rPr lang="ru-RU" dirty="0" err="1"/>
              <a:t>оказва</a:t>
            </a:r>
            <a:r>
              <a:rPr lang="ru-RU" dirty="0"/>
              <a:t> и </a:t>
            </a:r>
            <a:r>
              <a:rPr lang="ru-RU" dirty="0" err="1">
                <a:solidFill>
                  <a:srgbClr val="FF0000"/>
                </a:solidFill>
              </a:rPr>
              <a:t>ефект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върху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качеството</a:t>
            </a:r>
            <a:r>
              <a:rPr lang="ru-RU" dirty="0">
                <a:solidFill>
                  <a:srgbClr val="FF0000"/>
                </a:solidFill>
              </a:rPr>
              <a:t> им на живот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32035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bg-BG" b="1" dirty="0"/>
              <a:t>Вътрешни болести</a:t>
            </a:r>
            <a:r>
              <a:rPr lang="bg-BG" dirty="0"/>
              <a:t>-раздели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69160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Кардиология</a:t>
            </a:r>
            <a:r>
              <a:rPr lang="ru-RU" dirty="0"/>
              <a:t>- </a:t>
            </a:r>
            <a:r>
              <a:rPr lang="ru-RU" dirty="0" err="1"/>
              <a:t>болести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 и </a:t>
            </a:r>
            <a:r>
              <a:rPr lang="ru-RU" dirty="0" err="1"/>
              <a:t>кръвообращението</a:t>
            </a:r>
            <a:r>
              <a:rPr lang="ru-RU" dirty="0"/>
              <a:t>.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Ангиология</a:t>
            </a:r>
            <a:r>
              <a:rPr lang="ru-RU" i="1" dirty="0"/>
              <a:t>- </a:t>
            </a:r>
            <a:r>
              <a:rPr lang="ru-RU" dirty="0" err="1"/>
              <a:t>болести</a:t>
            </a:r>
            <a:r>
              <a:rPr lang="ru-RU" dirty="0"/>
              <a:t> на </a:t>
            </a:r>
            <a:r>
              <a:rPr lang="ru-RU" dirty="0" err="1"/>
              <a:t>кръвоносните</a:t>
            </a:r>
            <a:r>
              <a:rPr lang="ru-RU" dirty="0"/>
              <a:t> </a:t>
            </a:r>
            <a:r>
              <a:rPr lang="ru-RU" dirty="0" err="1"/>
              <a:t>съдове</a:t>
            </a:r>
            <a:r>
              <a:rPr lang="ru-RU" dirty="0"/>
              <a:t>. </a:t>
            </a:r>
          </a:p>
          <a:p>
            <a:r>
              <a:rPr lang="ru-RU" b="1" i="1" dirty="0" err="1">
                <a:solidFill>
                  <a:srgbClr val="FF0000"/>
                </a:solidFill>
              </a:rPr>
              <a:t>Пулмология</a:t>
            </a:r>
            <a:r>
              <a:rPr lang="ru-RU" i="1" dirty="0"/>
              <a:t>- </a:t>
            </a:r>
            <a:r>
              <a:rPr lang="ru-RU" dirty="0" err="1"/>
              <a:t>болести</a:t>
            </a:r>
            <a:r>
              <a:rPr lang="ru-RU" dirty="0"/>
              <a:t> на </a:t>
            </a:r>
            <a:r>
              <a:rPr lang="ru-RU" dirty="0" err="1"/>
              <a:t>дихателната</a:t>
            </a:r>
            <a:r>
              <a:rPr lang="ru-RU" dirty="0"/>
              <a:t> система.</a:t>
            </a:r>
          </a:p>
          <a:p>
            <a:r>
              <a:rPr lang="ru-RU" b="1" i="1" dirty="0" err="1">
                <a:solidFill>
                  <a:srgbClr val="FF0000"/>
                </a:solidFill>
              </a:rPr>
              <a:t>Гастроентерология</a:t>
            </a:r>
            <a:r>
              <a:rPr lang="ru-RU" i="1" dirty="0"/>
              <a:t>-</a:t>
            </a:r>
            <a:r>
              <a:rPr lang="ru-RU" dirty="0"/>
              <a:t> </a:t>
            </a:r>
            <a:r>
              <a:rPr lang="ru-RU" dirty="0" err="1"/>
              <a:t>болести</a:t>
            </a:r>
            <a:r>
              <a:rPr lang="ru-RU" dirty="0"/>
              <a:t> на </a:t>
            </a:r>
            <a:r>
              <a:rPr lang="ru-RU" dirty="0" err="1"/>
              <a:t>органите</a:t>
            </a:r>
            <a:r>
              <a:rPr lang="ru-RU" dirty="0"/>
              <a:t> от </a:t>
            </a:r>
            <a:r>
              <a:rPr lang="ru-RU" dirty="0" err="1"/>
              <a:t>храносмилателната</a:t>
            </a:r>
            <a:r>
              <a:rPr lang="ru-RU" dirty="0"/>
              <a:t> система.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Нефрология</a:t>
            </a:r>
            <a:r>
              <a:rPr lang="ru-RU" dirty="0"/>
              <a:t>- </a:t>
            </a:r>
            <a:r>
              <a:rPr lang="ru-RU" dirty="0" err="1"/>
              <a:t>болести</a:t>
            </a:r>
            <a:r>
              <a:rPr lang="ru-RU" dirty="0"/>
              <a:t> на </a:t>
            </a:r>
            <a:r>
              <a:rPr lang="ru-RU" dirty="0" err="1"/>
              <a:t>бъбреците</a:t>
            </a:r>
            <a:r>
              <a:rPr lang="ru-RU" dirty="0"/>
              <a:t> и </a:t>
            </a:r>
            <a:r>
              <a:rPr lang="ru-RU" dirty="0" err="1"/>
              <a:t>цялата</a:t>
            </a:r>
            <a:r>
              <a:rPr lang="ru-RU" dirty="0"/>
              <a:t> </a:t>
            </a:r>
            <a:r>
              <a:rPr lang="ru-RU" dirty="0" err="1"/>
              <a:t>отделителната</a:t>
            </a:r>
            <a:r>
              <a:rPr lang="ru-RU" dirty="0"/>
              <a:t> система.</a:t>
            </a:r>
          </a:p>
          <a:p>
            <a:r>
              <a:rPr lang="ru-RU" b="1" i="1" dirty="0" err="1">
                <a:solidFill>
                  <a:srgbClr val="FF0000"/>
                </a:solidFill>
              </a:rPr>
              <a:t>Ендокринология</a:t>
            </a:r>
            <a:r>
              <a:rPr lang="ru-RU" i="1" dirty="0"/>
              <a:t>- </a:t>
            </a:r>
            <a:r>
              <a:rPr lang="ru-RU" dirty="0" err="1"/>
              <a:t>болести</a:t>
            </a:r>
            <a:r>
              <a:rPr lang="ru-RU" dirty="0"/>
              <a:t> на </a:t>
            </a:r>
            <a:r>
              <a:rPr lang="ru-RU" dirty="0" err="1"/>
              <a:t>жлезите</a:t>
            </a:r>
            <a:r>
              <a:rPr lang="ru-RU" dirty="0"/>
              <a:t> с </a:t>
            </a:r>
            <a:r>
              <a:rPr lang="ru-RU" dirty="0" err="1"/>
              <a:t>вътрешна</a:t>
            </a:r>
            <a:r>
              <a:rPr lang="ru-RU" dirty="0"/>
              <a:t> секреция и на метаболизма.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1342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/>
              <a:t>Вътрешни болести</a:t>
            </a:r>
            <a:r>
              <a:rPr lang="bg-BG" dirty="0"/>
              <a:t>-раздели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5141168"/>
          </a:xfrm>
        </p:spPr>
        <p:txBody>
          <a:bodyPr>
            <a:normAutofit fontScale="70000" lnSpcReduction="20000"/>
          </a:bodyPr>
          <a:lstStyle/>
          <a:p>
            <a:r>
              <a:rPr lang="ru-RU" b="1" i="1" dirty="0" err="1">
                <a:solidFill>
                  <a:srgbClr val="FF0000"/>
                </a:solidFill>
              </a:rPr>
              <a:t>Хематология</a:t>
            </a:r>
            <a:r>
              <a:rPr lang="ru-RU" dirty="0"/>
              <a:t>- </a:t>
            </a:r>
            <a:r>
              <a:rPr lang="ru-RU" dirty="0" err="1"/>
              <a:t>болести</a:t>
            </a:r>
            <a:r>
              <a:rPr lang="ru-RU" dirty="0"/>
              <a:t> на </a:t>
            </a:r>
            <a:r>
              <a:rPr lang="ru-RU" dirty="0" err="1"/>
              <a:t>кръвта</a:t>
            </a:r>
            <a:r>
              <a:rPr lang="ru-RU" dirty="0"/>
              <a:t>; </a:t>
            </a:r>
            <a:r>
              <a:rPr lang="ru-RU" dirty="0" err="1"/>
              <a:t>кръвообразуващите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и </a:t>
            </a:r>
            <a:r>
              <a:rPr lang="ru-RU" dirty="0" err="1"/>
              <a:t>органите</a:t>
            </a:r>
            <a:r>
              <a:rPr lang="ru-RU" dirty="0"/>
              <a:t> на </a:t>
            </a:r>
            <a:r>
              <a:rPr lang="ru-RU" dirty="0" err="1"/>
              <a:t>лимфната</a:t>
            </a:r>
            <a:r>
              <a:rPr lang="ru-RU" dirty="0"/>
              <a:t> система. Подраздел- </a:t>
            </a:r>
            <a:r>
              <a:rPr lang="ru-RU" dirty="0" err="1">
                <a:solidFill>
                  <a:srgbClr val="FF0000"/>
                </a:solidFill>
              </a:rPr>
              <a:t>Транфузионна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хематология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  <a:p>
            <a:r>
              <a:rPr lang="ru-RU" b="1" i="1" dirty="0" err="1">
                <a:solidFill>
                  <a:srgbClr val="FF0000"/>
                </a:solidFill>
              </a:rPr>
              <a:t>Алергология</a:t>
            </a:r>
            <a:r>
              <a:rPr lang="ru-RU" i="1" dirty="0"/>
              <a:t>- </a:t>
            </a:r>
            <a:r>
              <a:rPr lang="ru-RU" dirty="0" err="1"/>
              <a:t>алегичните</a:t>
            </a:r>
            <a:r>
              <a:rPr lang="ru-RU" dirty="0"/>
              <a:t> реакции и </a:t>
            </a:r>
            <a:r>
              <a:rPr lang="ru-RU" dirty="0" err="1"/>
              <a:t>заболявания</a:t>
            </a:r>
            <a:r>
              <a:rPr lang="ru-RU" dirty="0"/>
              <a:t> (</a:t>
            </a:r>
            <a:r>
              <a:rPr lang="ru-RU" dirty="0" err="1"/>
              <a:t>мултиорганни</a:t>
            </a:r>
            <a:r>
              <a:rPr lang="ru-RU" dirty="0"/>
              <a:t> прояви).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Ревматология</a:t>
            </a:r>
            <a:r>
              <a:rPr lang="ru-RU" i="1" dirty="0"/>
              <a:t>- </a:t>
            </a:r>
            <a:r>
              <a:rPr lang="ru-RU" dirty="0" err="1"/>
              <a:t>болести</a:t>
            </a:r>
            <a:r>
              <a:rPr lang="ru-RU" dirty="0"/>
              <a:t> на костите и </a:t>
            </a:r>
            <a:r>
              <a:rPr lang="ru-RU" dirty="0" err="1"/>
              <a:t>съединителната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. </a:t>
            </a:r>
          </a:p>
          <a:p>
            <a:r>
              <a:rPr lang="ru-RU" b="1" i="1" dirty="0" err="1">
                <a:solidFill>
                  <a:srgbClr val="FF0000"/>
                </a:solidFill>
              </a:rPr>
              <a:t>Имунология</a:t>
            </a:r>
            <a:r>
              <a:rPr lang="ru-RU" i="1" dirty="0"/>
              <a:t>- </a:t>
            </a:r>
            <a:r>
              <a:rPr lang="ru-RU" dirty="0" err="1"/>
              <a:t>заболявания</a:t>
            </a:r>
            <a:r>
              <a:rPr lang="ru-RU" dirty="0"/>
              <a:t> на </a:t>
            </a:r>
            <a:r>
              <a:rPr lang="ru-RU" dirty="0" err="1"/>
              <a:t>имунната</a:t>
            </a:r>
            <a:r>
              <a:rPr lang="ru-RU" dirty="0"/>
              <a:t> система или </a:t>
            </a:r>
            <a:r>
              <a:rPr lang="ru-RU" dirty="0" err="1"/>
              <a:t>болестни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, </a:t>
            </a:r>
            <a:r>
              <a:rPr lang="ru-RU" dirty="0" err="1"/>
              <a:t>настъпили</a:t>
            </a:r>
            <a:r>
              <a:rPr lang="ru-RU" dirty="0"/>
              <a:t>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имунологичните</a:t>
            </a:r>
            <a:r>
              <a:rPr lang="ru-RU" dirty="0"/>
              <a:t> </a:t>
            </a:r>
            <a:r>
              <a:rPr lang="ru-RU" dirty="0" err="1"/>
              <a:t>механизми</a:t>
            </a:r>
            <a:r>
              <a:rPr lang="ru-RU" dirty="0"/>
              <a:t>.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Токсикология</a:t>
            </a:r>
            <a:r>
              <a:rPr lang="ru-RU" dirty="0"/>
              <a:t> – наука за </a:t>
            </a:r>
            <a:r>
              <a:rPr lang="ru-RU" dirty="0" err="1"/>
              <a:t>взаимодействието</a:t>
            </a:r>
            <a:r>
              <a:rPr lang="ru-RU" dirty="0"/>
              <a:t> на </a:t>
            </a:r>
            <a:r>
              <a:rPr lang="ru-RU" dirty="0" err="1"/>
              <a:t>отровата</a:t>
            </a:r>
            <a:r>
              <a:rPr lang="ru-RU" dirty="0"/>
              <a:t> и организма. </a:t>
            </a:r>
            <a:r>
              <a:rPr lang="ru-RU" dirty="0" err="1"/>
              <a:t>Изучава</a:t>
            </a:r>
            <a:r>
              <a:rPr lang="ru-RU" dirty="0"/>
              <a:t> </a:t>
            </a:r>
            <a:r>
              <a:rPr lang="ru-RU" dirty="0" err="1"/>
              <a:t>вредните</a:t>
            </a:r>
            <a:r>
              <a:rPr lang="ru-RU" dirty="0"/>
              <a:t> </a:t>
            </a:r>
            <a:r>
              <a:rPr lang="ru-RU" dirty="0" err="1"/>
              <a:t>ефекти</a:t>
            </a:r>
            <a:r>
              <a:rPr lang="ru-RU" dirty="0"/>
              <a:t> на </a:t>
            </a:r>
            <a:r>
              <a:rPr lang="ru-RU" dirty="0" err="1"/>
              <a:t>различните</a:t>
            </a:r>
            <a:r>
              <a:rPr lang="ru-RU" dirty="0"/>
              <a:t> в-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върху</a:t>
            </a:r>
            <a:r>
              <a:rPr lang="ru-RU" dirty="0"/>
              <a:t> живи </a:t>
            </a:r>
            <a:r>
              <a:rPr lang="ru-RU" dirty="0" err="1"/>
              <a:t>организми</a:t>
            </a:r>
            <a:r>
              <a:rPr lang="ru-RU" dirty="0"/>
              <a:t>.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Онкология</a:t>
            </a:r>
            <a:r>
              <a:rPr lang="ru-RU" i="1" dirty="0"/>
              <a:t>- </a:t>
            </a:r>
            <a:r>
              <a:rPr lang="ru-RU" dirty="0" err="1"/>
              <a:t>изучава</a:t>
            </a:r>
            <a:r>
              <a:rPr lang="ru-RU" dirty="0"/>
              <a:t> и </a:t>
            </a:r>
            <a:r>
              <a:rPr lang="ru-RU" dirty="0" err="1"/>
              <a:t>третира</a:t>
            </a:r>
            <a:r>
              <a:rPr lang="ru-RU" dirty="0"/>
              <a:t> </a:t>
            </a:r>
            <a:r>
              <a:rPr lang="ru-RU" dirty="0" err="1"/>
              <a:t>злокачествените</a:t>
            </a:r>
            <a:r>
              <a:rPr lang="ru-RU" dirty="0"/>
              <a:t> </a:t>
            </a:r>
            <a:r>
              <a:rPr lang="ru-RU" dirty="0" err="1"/>
              <a:t>солидни</a:t>
            </a:r>
            <a:r>
              <a:rPr lang="ru-RU" dirty="0"/>
              <a:t> </a:t>
            </a:r>
            <a:r>
              <a:rPr lang="ru-RU" dirty="0" err="1"/>
              <a:t>тумори</a:t>
            </a:r>
            <a:r>
              <a:rPr lang="ru-RU" dirty="0"/>
              <a:t> с </a:t>
            </a:r>
            <a:r>
              <a:rPr lang="ru-RU" dirty="0" err="1"/>
              <a:t>химични</a:t>
            </a:r>
            <a:r>
              <a:rPr lang="ru-RU" dirty="0"/>
              <a:t> и </a:t>
            </a:r>
            <a:r>
              <a:rPr lang="ru-RU" dirty="0" err="1"/>
              <a:t>биологични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или с </a:t>
            </a:r>
            <a:r>
              <a:rPr lang="ru-RU" dirty="0" err="1"/>
              <a:t>имунотерапия</a:t>
            </a:r>
            <a:r>
              <a:rPr lang="ru-RU" dirty="0"/>
              <a:t> и е </a:t>
            </a:r>
            <a:r>
              <a:rPr lang="ru-RU" dirty="0" err="1"/>
              <a:t>свързана</a:t>
            </a:r>
            <a:r>
              <a:rPr lang="ru-RU" dirty="0"/>
              <a:t> с </a:t>
            </a:r>
            <a:r>
              <a:rPr lang="ru-RU" dirty="0" err="1"/>
              <a:t>терапевтичното</a:t>
            </a:r>
            <a:r>
              <a:rPr lang="ru-RU" dirty="0"/>
              <a:t> поведение при </a:t>
            </a:r>
            <a:r>
              <a:rPr lang="ru-RU" dirty="0" err="1"/>
              <a:t>злокачествени</a:t>
            </a:r>
            <a:r>
              <a:rPr lang="ru-RU" dirty="0"/>
              <a:t> </a:t>
            </a:r>
            <a:r>
              <a:rPr lang="ru-RU" dirty="0" err="1"/>
              <a:t>солидни</a:t>
            </a:r>
            <a:r>
              <a:rPr lang="ru-RU" dirty="0"/>
              <a:t> </a:t>
            </a:r>
            <a:r>
              <a:rPr lang="ru-RU" dirty="0" err="1"/>
              <a:t>тумори</a:t>
            </a:r>
            <a:r>
              <a:rPr lang="ru-RU" dirty="0"/>
              <a:t> (</a:t>
            </a:r>
            <a:r>
              <a:rPr lang="ru-RU" dirty="0" err="1"/>
              <a:t>нехематологична</a:t>
            </a:r>
            <a:r>
              <a:rPr lang="ru-RU" dirty="0"/>
              <a:t> </a:t>
            </a:r>
            <a:r>
              <a:rPr lang="ru-RU" dirty="0" err="1"/>
              <a:t>малигненост</a:t>
            </a:r>
            <a:r>
              <a:rPr lang="ru-RU" dirty="0"/>
              <a:t>) от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и </a:t>
            </a:r>
            <a:r>
              <a:rPr lang="ru-RU" dirty="0" err="1"/>
              <a:t>системи</a:t>
            </a:r>
            <a:r>
              <a:rPr lang="ru-RU" dirty="0"/>
              <a:t>. </a:t>
            </a:r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96000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/>
          </a:bodyPr>
          <a:lstStyle/>
          <a:p>
            <a:r>
              <a:rPr lang="bg-BG" dirty="0"/>
              <a:t>Здраве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80728"/>
            <a:ext cx="9036496" cy="5145435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Здраве</a:t>
            </a:r>
            <a:r>
              <a:rPr lang="ru-RU" dirty="0"/>
              <a:t>: При </a:t>
            </a:r>
            <a:r>
              <a:rPr lang="ru-RU" dirty="0" err="1"/>
              <a:t>хората</a:t>
            </a:r>
            <a:r>
              <a:rPr lang="ru-RU" dirty="0"/>
              <a:t>, </a:t>
            </a:r>
            <a:r>
              <a:rPr lang="ru-RU" dirty="0" err="1"/>
              <a:t>това</a:t>
            </a:r>
            <a:r>
              <a:rPr lang="ru-RU" dirty="0"/>
              <a:t> е </a:t>
            </a:r>
            <a:r>
              <a:rPr lang="ru-RU" dirty="0" err="1"/>
              <a:t>общо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 на ума, </a:t>
            </a:r>
            <a:r>
              <a:rPr lang="ru-RU" dirty="0" err="1"/>
              <a:t>тялото</a:t>
            </a:r>
            <a:r>
              <a:rPr lang="ru-RU" dirty="0"/>
              <a:t> и духа, при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няма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, </a:t>
            </a:r>
            <a:r>
              <a:rPr lang="ru-RU" dirty="0" err="1"/>
              <a:t>нараняване</a:t>
            </a:r>
            <a:r>
              <a:rPr lang="ru-RU" dirty="0"/>
              <a:t> или </a:t>
            </a:r>
            <a:r>
              <a:rPr lang="ru-RU" dirty="0" err="1"/>
              <a:t>болка</a:t>
            </a:r>
            <a:r>
              <a:rPr lang="ru-RU" dirty="0"/>
              <a:t>.</a:t>
            </a:r>
          </a:p>
          <a:p>
            <a:r>
              <a:rPr lang="bg-BG" dirty="0">
                <a:solidFill>
                  <a:srgbClr val="FF0000"/>
                </a:solidFill>
              </a:rPr>
              <a:t>“триъгълник на здравето”- </a:t>
            </a:r>
            <a:r>
              <a:rPr lang="ru-RU" dirty="0"/>
              <a:t>СЗО </a:t>
            </a:r>
            <a:r>
              <a:rPr lang="ru-RU" dirty="0" err="1"/>
              <a:t>дава</a:t>
            </a:r>
            <a:r>
              <a:rPr lang="ru-RU" dirty="0"/>
              <a:t> </a:t>
            </a:r>
            <a:r>
              <a:rPr lang="ru-RU" dirty="0" err="1"/>
              <a:t>по-широка</a:t>
            </a:r>
            <a:r>
              <a:rPr lang="ru-RU" dirty="0"/>
              <a:t> дефиниция: „</a:t>
            </a:r>
            <a:r>
              <a:rPr lang="ru-RU" dirty="0" err="1"/>
              <a:t>Състояние</a:t>
            </a:r>
            <a:r>
              <a:rPr lang="ru-RU" dirty="0"/>
              <a:t> на </a:t>
            </a:r>
            <a:r>
              <a:rPr lang="ru-RU" dirty="0" err="1"/>
              <a:t>пълно</a:t>
            </a:r>
            <a:r>
              <a:rPr lang="ru-RU" dirty="0"/>
              <a:t> физическо, психическо и </a:t>
            </a:r>
            <a:r>
              <a:rPr lang="ru-RU" dirty="0" err="1"/>
              <a:t>социално</a:t>
            </a:r>
            <a:r>
              <a:rPr lang="ru-RU" dirty="0"/>
              <a:t> благополучие, а не просто </a:t>
            </a:r>
            <a:r>
              <a:rPr lang="ru-RU" dirty="0" err="1"/>
              <a:t>отсъствие</a:t>
            </a:r>
            <a:r>
              <a:rPr lang="ru-RU" dirty="0"/>
              <a:t> на </a:t>
            </a:r>
            <a:r>
              <a:rPr lang="ru-RU" dirty="0" err="1"/>
              <a:t>болест</a:t>
            </a:r>
            <a:r>
              <a:rPr lang="ru-RU" dirty="0"/>
              <a:t> или </a:t>
            </a:r>
            <a:r>
              <a:rPr lang="ru-RU" dirty="0" err="1"/>
              <a:t>недъг</a:t>
            </a:r>
            <a:r>
              <a:rPr lang="ru-RU" dirty="0"/>
              <a:t>.“ </a:t>
            </a:r>
          </a:p>
          <a:p>
            <a:r>
              <a:rPr lang="ru-RU" dirty="0" err="1"/>
              <a:t>Свързва</a:t>
            </a:r>
            <a:r>
              <a:rPr lang="ru-RU" dirty="0"/>
              <a:t> се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състоянието</a:t>
            </a:r>
            <a:r>
              <a:rPr lang="ru-RU" dirty="0"/>
              <a:t> на </a:t>
            </a:r>
            <a:r>
              <a:rPr lang="ru-RU" dirty="0" err="1"/>
              <a:t>структурата</a:t>
            </a:r>
            <a:r>
              <a:rPr lang="ru-RU" dirty="0"/>
              <a:t>, метаболизма и </a:t>
            </a:r>
            <a:r>
              <a:rPr lang="ru-RU" dirty="0" err="1"/>
              <a:t>функциите</a:t>
            </a:r>
            <a:r>
              <a:rPr lang="ru-RU" dirty="0"/>
              <a:t> на </a:t>
            </a:r>
            <a:r>
              <a:rPr lang="ru-RU" dirty="0" err="1"/>
              <a:t>отделните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и </a:t>
            </a:r>
            <a:r>
              <a:rPr lang="ru-RU" dirty="0" err="1"/>
              <a:t>целия</a:t>
            </a:r>
            <a:r>
              <a:rPr lang="ru-RU" dirty="0"/>
              <a:t> </a:t>
            </a:r>
            <a:r>
              <a:rPr lang="ru-RU" dirty="0" err="1"/>
              <a:t>организъм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Предполага</a:t>
            </a:r>
            <a:r>
              <a:rPr lang="ru-RU" dirty="0"/>
              <a:t> се, че при здрав </a:t>
            </a:r>
            <a:r>
              <a:rPr lang="ru-RU" dirty="0" err="1"/>
              <a:t>организъм</a:t>
            </a:r>
            <a:r>
              <a:rPr lang="ru-RU" dirty="0"/>
              <a:t> </a:t>
            </a:r>
            <a:r>
              <a:rPr lang="ru-RU" dirty="0" err="1"/>
              <a:t>липсват</a:t>
            </a:r>
            <a:r>
              <a:rPr lang="ru-RU" dirty="0"/>
              <a:t> отклонения от </a:t>
            </a:r>
            <a:r>
              <a:rPr lang="ru-RU" dirty="0" err="1"/>
              <a:t>нормалните</a:t>
            </a:r>
            <a:r>
              <a:rPr lang="ru-RU" dirty="0"/>
              <a:t> </a:t>
            </a:r>
            <a:r>
              <a:rPr lang="ru-RU" dirty="0" err="1"/>
              <a:t>параметри</a:t>
            </a:r>
            <a:r>
              <a:rPr lang="ru-RU" dirty="0"/>
              <a:t> на </a:t>
            </a:r>
            <a:r>
              <a:rPr lang="ru-RU" dirty="0" err="1"/>
              <a:t>тези</a:t>
            </a:r>
            <a:r>
              <a:rPr lang="ru-RU" dirty="0"/>
              <a:t> показатели. </a:t>
            </a:r>
          </a:p>
          <a:p>
            <a:pPr lvl="1"/>
            <a:r>
              <a:rPr lang="ru-RU" dirty="0" err="1"/>
              <a:t>Ето</a:t>
            </a:r>
            <a:r>
              <a:rPr lang="ru-RU" dirty="0"/>
              <a:t> </a:t>
            </a:r>
            <a:r>
              <a:rPr lang="ru-RU" dirty="0" err="1"/>
              <a:t>защо</a:t>
            </a:r>
            <a:r>
              <a:rPr lang="ru-RU" dirty="0"/>
              <a:t>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понятието</a:t>
            </a:r>
            <a:r>
              <a:rPr lang="ru-RU" dirty="0"/>
              <a:t> </a:t>
            </a:r>
            <a:r>
              <a:rPr lang="ru-RU" dirty="0" err="1"/>
              <a:t>здраве</a:t>
            </a:r>
            <a:r>
              <a:rPr lang="ru-RU" dirty="0"/>
              <a:t> се </a:t>
            </a:r>
            <a:r>
              <a:rPr lang="ru-RU" dirty="0" err="1"/>
              <a:t>отъждествява</a:t>
            </a:r>
            <a:r>
              <a:rPr lang="ru-RU" dirty="0"/>
              <a:t> с термина „норма“. </a:t>
            </a:r>
            <a:r>
              <a:rPr lang="ru-RU" dirty="0" err="1"/>
              <a:t>Същността</a:t>
            </a:r>
            <a:r>
              <a:rPr lang="ru-RU" dirty="0"/>
              <a:t> на </a:t>
            </a:r>
            <a:r>
              <a:rPr lang="ru-RU" dirty="0" err="1"/>
              <a:t>нормата</a:t>
            </a:r>
            <a:r>
              <a:rPr lang="ru-RU" dirty="0"/>
              <a:t> се </a:t>
            </a:r>
            <a:r>
              <a:rPr lang="ru-RU" dirty="0" err="1"/>
              <a:t>изразява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факта, че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в организма и </a:t>
            </a:r>
            <a:r>
              <a:rPr lang="ru-RU" dirty="0" err="1"/>
              <a:t>различните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на контакт с </a:t>
            </a:r>
            <a:r>
              <a:rPr lang="ru-RU" dirty="0" err="1"/>
              <a:t>външната</a:t>
            </a:r>
            <a:r>
              <a:rPr lang="ru-RU" dirty="0"/>
              <a:t> среда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обусловени</a:t>
            </a:r>
            <a:r>
              <a:rPr lang="ru-RU" dirty="0"/>
              <a:t> от </a:t>
            </a:r>
            <a:r>
              <a:rPr lang="ru-RU" dirty="0" err="1"/>
              <a:t>тенденцията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съхранение</a:t>
            </a:r>
            <a:r>
              <a:rPr lang="ru-RU" dirty="0"/>
              <a:t> и </a:t>
            </a:r>
            <a:r>
              <a:rPr lang="ru-RU" dirty="0" err="1"/>
              <a:t>продължение</a:t>
            </a:r>
            <a:r>
              <a:rPr lang="ru-RU" dirty="0"/>
              <a:t> на живота.</a:t>
            </a:r>
          </a:p>
        </p:txBody>
      </p:sp>
    </p:spTree>
    <p:extLst>
      <p:ext uri="{BB962C8B-B14F-4D97-AF65-F5344CB8AC3E}">
        <p14:creationId xmlns:p14="http://schemas.microsoft.com/office/powerpoint/2010/main" val="34754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Фактори на здравете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Доход и социален статус</a:t>
            </a:r>
          </a:p>
          <a:p>
            <a:r>
              <a:rPr lang="ru-RU" dirty="0"/>
              <a:t>Мрежа за </a:t>
            </a:r>
            <a:r>
              <a:rPr lang="ru-RU" dirty="0" err="1"/>
              <a:t>социална</a:t>
            </a:r>
            <a:r>
              <a:rPr lang="ru-RU" dirty="0"/>
              <a:t> </a:t>
            </a:r>
            <a:r>
              <a:rPr lang="ru-RU" dirty="0" err="1"/>
              <a:t>подкрепа</a:t>
            </a:r>
            <a:endParaRPr lang="ru-RU" dirty="0"/>
          </a:p>
          <a:p>
            <a:r>
              <a:rPr lang="ru-RU" dirty="0"/>
              <a:t>Образование и </a:t>
            </a:r>
            <a:r>
              <a:rPr lang="ru-RU" dirty="0" err="1"/>
              <a:t>грамотност</a:t>
            </a:r>
            <a:endParaRPr lang="ru-RU" dirty="0"/>
          </a:p>
          <a:p>
            <a:r>
              <a:rPr lang="ru-RU" dirty="0"/>
              <a:t>Условия на работа</a:t>
            </a:r>
          </a:p>
          <a:p>
            <a:r>
              <a:rPr lang="ru-RU" dirty="0" err="1"/>
              <a:t>Социална</a:t>
            </a:r>
            <a:r>
              <a:rPr lang="ru-RU" dirty="0"/>
              <a:t> среда</a:t>
            </a:r>
          </a:p>
          <a:p>
            <a:r>
              <a:rPr lang="ru-RU" dirty="0" err="1"/>
              <a:t>Физическа</a:t>
            </a:r>
            <a:r>
              <a:rPr lang="ru-RU" dirty="0"/>
              <a:t> среда</a:t>
            </a:r>
          </a:p>
          <a:p>
            <a:r>
              <a:rPr lang="ru-RU" dirty="0" err="1"/>
              <a:t>Лични</a:t>
            </a:r>
            <a:r>
              <a:rPr lang="ru-RU" dirty="0"/>
              <a:t> практики за </a:t>
            </a:r>
            <a:r>
              <a:rPr lang="ru-RU" dirty="0" err="1"/>
              <a:t>здраве</a:t>
            </a:r>
            <a:r>
              <a:rPr lang="ru-RU" dirty="0"/>
              <a:t> и способности за </a:t>
            </a:r>
            <a:r>
              <a:rPr lang="ru-RU" dirty="0" err="1"/>
              <a:t>справяне</a:t>
            </a:r>
            <a:endParaRPr lang="ru-RU" dirty="0"/>
          </a:p>
          <a:p>
            <a:r>
              <a:rPr lang="ru-RU" dirty="0" err="1"/>
              <a:t>Здравословно</a:t>
            </a:r>
            <a:r>
              <a:rPr lang="ru-RU" dirty="0"/>
              <a:t> развитие в </a:t>
            </a:r>
            <a:r>
              <a:rPr lang="ru-RU" dirty="0" err="1"/>
              <a:t>детството</a:t>
            </a:r>
            <a:endParaRPr lang="ru-RU" dirty="0"/>
          </a:p>
          <a:p>
            <a:r>
              <a:rPr lang="ru-RU" u="sng" dirty="0"/>
              <a:t>Биология</a:t>
            </a:r>
            <a:r>
              <a:rPr lang="ru-RU" dirty="0"/>
              <a:t> и генетика</a:t>
            </a:r>
          </a:p>
          <a:p>
            <a:r>
              <a:rPr lang="ru-RU" dirty="0"/>
              <a:t>Услуги по </a:t>
            </a:r>
            <a:r>
              <a:rPr lang="ru-RU" dirty="0" err="1"/>
              <a:t>здравеопазване</a:t>
            </a:r>
            <a:endParaRPr lang="ru-RU" dirty="0"/>
          </a:p>
          <a:p>
            <a:r>
              <a:rPr lang="ru-RU" dirty="0" err="1"/>
              <a:t>Култура</a:t>
            </a:r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90510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Здравето</a:t>
            </a:r>
            <a:r>
              <a:rPr lang="ru-RU" dirty="0"/>
              <a:t> се </a:t>
            </a:r>
            <a:r>
              <a:rPr lang="ru-RU" dirty="0" err="1"/>
              <a:t>влошава</a:t>
            </a:r>
            <a:r>
              <a:rPr lang="ru-RU" dirty="0"/>
              <a:t> от: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268760"/>
            <a:ext cx="8856984" cy="5328592"/>
          </a:xfrm>
        </p:spPr>
        <p:txBody>
          <a:bodyPr>
            <a:normAutofit/>
          </a:bodyPr>
          <a:lstStyle/>
          <a:p>
            <a:r>
              <a:rPr lang="ru-RU" dirty="0" err="1"/>
              <a:t>нездравословен</a:t>
            </a:r>
            <a:r>
              <a:rPr lang="ru-RU" dirty="0"/>
              <a:t> / </a:t>
            </a:r>
            <a:r>
              <a:rPr lang="ru-RU" dirty="0" err="1"/>
              <a:t>небалансиран</a:t>
            </a:r>
            <a:r>
              <a:rPr lang="ru-RU" dirty="0"/>
              <a:t> и </a:t>
            </a:r>
            <a:r>
              <a:rPr lang="ru-RU" dirty="0" err="1"/>
              <a:t>заседнал</a:t>
            </a:r>
            <a:r>
              <a:rPr lang="ru-RU" dirty="0"/>
              <a:t> начин на живот</a:t>
            </a:r>
          </a:p>
          <a:p>
            <a:r>
              <a:rPr lang="ru-RU" dirty="0" err="1"/>
              <a:t>пушене</a:t>
            </a:r>
            <a:r>
              <a:rPr lang="ru-RU" dirty="0"/>
              <a:t>, </a:t>
            </a:r>
            <a:r>
              <a:rPr lang="ru-RU" dirty="0" err="1"/>
              <a:t>употреба</a:t>
            </a:r>
            <a:r>
              <a:rPr lang="ru-RU" dirty="0"/>
              <a:t> на </a:t>
            </a:r>
            <a:r>
              <a:rPr lang="ru-RU" dirty="0" err="1"/>
              <a:t>алкохол</a:t>
            </a:r>
            <a:r>
              <a:rPr lang="ru-RU" dirty="0"/>
              <a:t>, </a:t>
            </a:r>
            <a:r>
              <a:rPr lang="ru-RU" dirty="0" err="1"/>
              <a:t>стимуланти</a:t>
            </a:r>
            <a:r>
              <a:rPr lang="ru-RU" dirty="0"/>
              <a:t> и </a:t>
            </a:r>
            <a:r>
              <a:rPr lang="ru-RU" dirty="0" err="1"/>
              <a:t>наркотици</a:t>
            </a:r>
            <a:endParaRPr lang="ru-RU" dirty="0"/>
          </a:p>
          <a:p>
            <a:r>
              <a:rPr lang="ru-RU" dirty="0" err="1"/>
              <a:t>стрес</a:t>
            </a:r>
            <a:endParaRPr lang="ru-RU" dirty="0"/>
          </a:p>
          <a:p>
            <a:r>
              <a:rPr lang="ru-RU" dirty="0" err="1"/>
              <a:t>болести</a:t>
            </a:r>
            <a:endParaRPr lang="ru-RU" dirty="0"/>
          </a:p>
          <a:p>
            <a:r>
              <a:rPr lang="ru-RU" dirty="0" err="1"/>
              <a:t>липса</a:t>
            </a:r>
            <a:r>
              <a:rPr lang="ru-RU" dirty="0"/>
              <a:t> на </a:t>
            </a:r>
            <a:r>
              <a:rPr lang="ru-RU" dirty="0" err="1"/>
              <a:t>лична</a:t>
            </a:r>
            <a:r>
              <a:rPr lang="ru-RU" dirty="0"/>
              <a:t> </a:t>
            </a:r>
            <a:r>
              <a:rPr lang="ru-RU" dirty="0" err="1"/>
              <a:t>хигиена</a:t>
            </a:r>
            <a:r>
              <a:rPr lang="ru-RU" dirty="0"/>
              <a:t> и </a:t>
            </a:r>
            <a:r>
              <a:rPr lang="ru-RU" dirty="0" err="1"/>
              <a:t>замърсяване</a:t>
            </a:r>
            <a:endParaRPr lang="ru-RU" dirty="0"/>
          </a:p>
          <a:p>
            <a:r>
              <a:rPr lang="ru-RU" dirty="0" err="1"/>
              <a:t>стареене</a:t>
            </a:r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3546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ИЗТОЧНИЦИ НА ЗДРАВНА ИНФОРМАЦИЯ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За да се </a:t>
            </a:r>
            <a:r>
              <a:rPr lang="ru-RU" dirty="0" err="1"/>
              <a:t>постигне</a:t>
            </a:r>
            <a:r>
              <a:rPr lang="ru-RU" dirty="0"/>
              <a:t> </a:t>
            </a:r>
            <a:r>
              <a:rPr lang="ru-RU" dirty="0" err="1"/>
              <a:t>промяна</a:t>
            </a:r>
            <a:r>
              <a:rPr lang="ru-RU" dirty="0"/>
              <a:t> в </a:t>
            </a:r>
            <a:r>
              <a:rPr lang="ru-RU" dirty="0" err="1"/>
              <a:t>поведението</a:t>
            </a:r>
            <a:r>
              <a:rPr lang="ru-RU" dirty="0"/>
              <a:t> за </a:t>
            </a:r>
            <a:r>
              <a:rPr lang="ru-RU" dirty="0" err="1"/>
              <a:t>здраве</a:t>
            </a:r>
            <a:r>
              <a:rPr lang="ru-RU" dirty="0"/>
              <a:t>,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необходими</a:t>
            </a:r>
            <a:r>
              <a:rPr lang="ru-RU" dirty="0"/>
              <a:t> </a:t>
            </a:r>
            <a:r>
              <a:rPr lang="ru-RU" dirty="0" err="1"/>
              <a:t>надеждни</a:t>
            </a:r>
            <a:r>
              <a:rPr lang="ru-RU" dirty="0"/>
              <a:t> и </a:t>
            </a:r>
            <a:r>
              <a:rPr lang="ru-RU" dirty="0" err="1"/>
              <a:t>достъпни</a:t>
            </a:r>
            <a:r>
              <a:rPr lang="ru-RU" dirty="0"/>
              <a:t> </a:t>
            </a:r>
            <a:r>
              <a:rPr lang="ru-RU" dirty="0" err="1"/>
              <a:t>източници</a:t>
            </a:r>
            <a:r>
              <a:rPr lang="ru-RU" dirty="0"/>
              <a:t> на </a:t>
            </a:r>
            <a:r>
              <a:rPr lang="ru-RU" dirty="0" err="1"/>
              <a:t>здравни</a:t>
            </a:r>
            <a:r>
              <a:rPr lang="ru-RU" dirty="0"/>
              <a:t> знания. </a:t>
            </a:r>
          </a:p>
          <a:p>
            <a:r>
              <a:rPr lang="ru-RU" dirty="0" err="1"/>
              <a:t>Най-предпочитани</a:t>
            </a:r>
            <a:r>
              <a:rPr lang="ru-RU" dirty="0"/>
              <a:t> </a:t>
            </a:r>
            <a:r>
              <a:rPr lang="ru-RU" dirty="0" err="1"/>
              <a:t>източници</a:t>
            </a:r>
            <a:r>
              <a:rPr lang="ru-RU" dirty="0"/>
              <a:t> на </a:t>
            </a:r>
            <a:r>
              <a:rPr lang="ru-RU" dirty="0" err="1"/>
              <a:t>здравна</a:t>
            </a:r>
            <a:r>
              <a:rPr lang="ru-RU" dirty="0"/>
              <a:t> информация от </a:t>
            </a:r>
            <a:r>
              <a:rPr lang="ru-RU" dirty="0" err="1"/>
              <a:t>респондентите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: </a:t>
            </a:r>
          </a:p>
          <a:p>
            <a:pPr lvl="1"/>
            <a:r>
              <a:rPr lang="ru-RU" dirty="0"/>
              <a:t>разговор с </a:t>
            </a:r>
            <a:r>
              <a:rPr lang="ru-RU" dirty="0" err="1"/>
              <a:t>лекар</a:t>
            </a:r>
            <a:r>
              <a:rPr lang="ru-RU" dirty="0"/>
              <a:t> – за </a:t>
            </a:r>
            <a:r>
              <a:rPr lang="ru-RU" dirty="0" err="1"/>
              <a:t>половината</a:t>
            </a:r>
            <a:r>
              <a:rPr lang="ru-RU" dirty="0"/>
              <a:t> население;</a:t>
            </a:r>
          </a:p>
          <a:p>
            <a:pPr lvl="1"/>
            <a:r>
              <a:rPr lang="ru-RU" dirty="0" err="1"/>
              <a:t>телевизия</a:t>
            </a:r>
            <a:r>
              <a:rPr lang="ru-RU" dirty="0"/>
              <a:t> – </a:t>
            </a:r>
            <a:r>
              <a:rPr lang="ru-RU" dirty="0" err="1"/>
              <a:t>по-често</a:t>
            </a:r>
            <a:r>
              <a:rPr lang="ru-RU" dirty="0"/>
              <a:t> </a:t>
            </a:r>
            <a:r>
              <a:rPr lang="ru-RU" dirty="0" err="1"/>
              <a:t>живеещите</a:t>
            </a:r>
            <a:r>
              <a:rPr lang="ru-RU" dirty="0"/>
              <a:t> в </a:t>
            </a:r>
            <a:r>
              <a:rPr lang="ru-RU" dirty="0" err="1"/>
              <a:t>селата</a:t>
            </a:r>
            <a:r>
              <a:rPr lang="ru-RU" dirty="0"/>
              <a:t>;</a:t>
            </a:r>
          </a:p>
          <a:p>
            <a:pPr lvl="1"/>
            <a:r>
              <a:rPr lang="ru-RU" dirty="0"/>
              <a:t>интернет – </a:t>
            </a:r>
            <a:r>
              <a:rPr lang="ru-RU" dirty="0" err="1"/>
              <a:t>по-често</a:t>
            </a:r>
            <a:r>
              <a:rPr lang="ru-RU" dirty="0"/>
              <a:t> </a:t>
            </a:r>
            <a:r>
              <a:rPr lang="ru-RU" dirty="0" err="1"/>
              <a:t>живеещите</a:t>
            </a:r>
            <a:r>
              <a:rPr lang="ru-RU" dirty="0"/>
              <a:t> в </a:t>
            </a:r>
            <a:r>
              <a:rPr lang="ru-RU" dirty="0" err="1"/>
              <a:t>градовете</a:t>
            </a:r>
            <a:r>
              <a:rPr lang="ru-RU" dirty="0"/>
              <a:t>.</a:t>
            </a:r>
          </a:p>
          <a:p>
            <a:r>
              <a:rPr lang="ru-RU" dirty="0"/>
              <a:t>Над 90.0% от </a:t>
            </a:r>
            <a:r>
              <a:rPr lang="ru-RU" dirty="0" err="1"/>
              <a:t>изследваните</a:t>
            </a:r>
            <a:r>
              <a:rPr lang="ru-RU" dirty="0"/>
              <a:t> </a:t>
            </a:r>
            <a:r>
              <a:rPr lang="ru-RU" dirty="0" err="1"/>
              <a:t>считат</a:t>
            </a:r>
            <a:r>
              <a:rPr lang="ru-RU" dirty="0"/>
              <a:t>, че </a:t>
            </a:r>
            <a:r>
              <a:rPr lang="ru-RU" dirty="0" err="1"/>
              <a:t>здравето</a:t>
            </a:r>
            <a:r>
              <a:rPr lang="ru-RU" dirty="0"/>
              <a:t> е </a:t>
            </a:r>
            <a:r>
              <a:rPr lang="ru-RU" dirty="0" err="1"/>
              <a:t>грижа</a:t>
            </a:r>
            <a:r>
              <a:rPr lang="ru-RU" dirty="0"/>
              <a:t> и </a:t>
            </a:r>
            <a:r>
              <a:rPr lang="ru-RU" dirty="0" err="1"/>
              <a:t>отговорност</a:t>
            </a:r>
            <a:r>
              <a:rPr lang="ru-RU" dirty="0"/>
              <a:t> на </a:t>
            </a:r>
            <a:r>
              <a:rPr lang="ru-RU" dirty="0" err="1"/>
              <a:t>самия</a:t>
            </a:r>
            <a:r>
              <a:rPr lang="ru-RU" dirty="0"/>
              <a:t> </a:t>
            </a:r>
            <a:r>
              <a:rPr lang="ru-RU" dirty="0" err="1"/>
              <a:t>човек</a:t>
            </a:r>
            <a:r>
              <a:rPr lang="ru-RU" dirty="0"/>
              <a:t>, но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респонденти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смятат</a:t>
            </a:r>
            <a:r>
              <a:rPr lang="ru-RU" dirty="0"/>
              <a:t>, че </a:t>
            </a:r>
            <a:r>
              <a:rPr lang="ru-RU" dirty="0" err="1"/>
              <a:t>отговорни</a:t>
            </a:r>
            <a:r>
              <a:rPr lang="ru-RU" dirty="0"/>
              <a:t> за </a:t>
            </a:r>
            <a:r>
              <a:rPr lang="ru-RU" dirty="0" err="1"/>
              <a:t>здравето</a:t>
            </a:r>
            <a:r>
              <a:rPr lang="ru-RU" dirty="0"/>
              <a:t> им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държавата</a:t>
            </a:r>
            <a:r>
              <a:rPr lang="ru-RU" dirty="0"/>
              <a:t>, </a:t>
            </a:r>
            <a:r>
              <a:rPr lang="ru-RU" dirty="0" err="1"/>
              <a:t>лекарите</a:t>
            </a:r>
            <a:r>
              <a:rPr lang="ru-RU" dirty="0"/>
              <a:t> или др.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18876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Болест</a:t>
            </a:r>
            <a:r>
              <a:rPr lang="ru-RU" dirty="0"/>
              <a:t> (</a:t>
            </a:r>
            <a:r>
              <a:rPr lang="bg-BG" sz="2200" dirty="0"/>
              <a:t>на лат. </a:t>
            </a:r>
            <a:r>
              <a:rPr lang="en-GB" sz="2200" dirty="0" err="1">
                <a:solidFill>
                  <a:srgbClr val="FF0000"/>
                </a:solidFill>
              </a:rPr>
              <a:t>Morbus</a:t>
            </a:r>
            <a:r>
              <a:rPr lang="bg-BG" dirty="0"/>
              <a:t>)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err="1">
                <a:solidFill>
                  <a:srgbClr val="FF0000"/>
                </a:solidFill>
              </a:rPr>
              <a:t>Болестта</a:t>
            </a:r>
            <a:r>
              <a:rPr lang="ru-RU" b="1" dirty="0">
                <a:solidFill>
                  <a:srgbClr val="FF0000"/>
                </a:solidFill>
              </a:rPr>
              <a:t> е</a:t>
            </a:r>
            <a:r>
              <a:rPr lang="ru-RU" dirty="0"/>
              <a:t> </a:t>
            </a:r>
            <a:r>
              <a:rPr lang="ru-RU" dirty="0" err="1"/>
              <a:t>клиничен</a:t>
            </a:r>
            <a:r>
              <a:rPr lang="ru-RU" dirty="0"/>
              <a:t> </a:t>
            </a:r>
            <a:r>
              <a:rPr lang="ru-RU" dirty="0" err="1"/>
              <a:t>израз</a:t>
            </a:r>
            <a:r>
              <a:rPr lang="ru-RU" dirty="0"/>
              <a:t> на </a:t>
            </a:r>
            <a:r>
              <a:rPr lang="ru-RU" dirty="0" err="1"/>
              <a:t>реакцията</a:t>
            </a:r>
            <a:r>
              <a:rPr lang="ru-RU" dirty="0"/>
              <a:t> на организма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вредни</a:t>
            </a:r>
            <a:r>
              <a:rPr lang="ru-RU" dirty="0"/>
              <a:t> </a:t>
            </a:r>
            <a:r>
              <a:rPr lang="ru-RU" dirty="0" err="1"/>
              <a:t>въздействия</a:t>
            </a:r>
            <a:r>
              <a:rPr lang="ru-RU" dirty="0"/>
              <a:t> от </a:t>
            </a:r>
            <a:r>
              <a:rPr lang="ru-RU" dirty="0" err="1"/>
              <a:t>обкръжаващата</a:t>
            </a:r>
            <a:r>
              <a:rPr lang="ru-RU" dirty="0"/>
              <a:t> среда или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генетични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b="1" dirty="0" err="1">
                <a:solidFill>
                  <a:srgbClr val="FF0000"/>
                </a:solidFill>
              </a:rPr>
              <a:t>Етиологията</a:t>
            </a:r>
            <a:r>
              <a:rPr lang="ru-RU" b="1" dirty="0">
                <a:solidFill>
                  <a:srgbClr val="FF0000"/>
                </a:solidFill>
              </a:rPr>
              <a:t> (от </a:t>
            </a:r>
            <a:r>
              <a:rPr lang="ru-RU" b="1" dirty="0" err="1">
                <a:solidFill>
                  <a:srgbClr val="FF0000"/>
                </a:solidFill>
              </a:rPr>
              <a:t>гръцки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Aetya</a:t>
            </a:r>
            <a:r>
              <a:rPr lang="bg-BG" b="1" dirty="0">
                <a:solidFill>
                  <a:srgbClr val="FF0000"/>
                </a:solidFill>
              </a:rPr>
              <a:t>-наука за причините и условията за възникаване на болестите) </a:t>
            </a:r>
            <a:r>
              <a:rPr lang="ru-RU" dirty="0"/>
              <a:t>на </a:t>
            </a:r>
            <a:r>
              <a:rPr lang="ru-RU" dirty="0" err="1"/>
              <a:t>възникване</a:t>
            </a:r>
            <a:r>
              <a:rPr lang="ru-RU" dirty="0"/>
              <a:t> на </a:t>
            </a:r>
            <a:r>
              <a:rPr lang="ru-RU" dirty="0" err="1"/>
              <a:t>вътрешните</a:t>
            </a:r>
            <a:r>
              <a:rPr lang="ru-RU" dirty="0"/>
              <a:t> </a:t>
            </a:r>
            <a:r>
              <a:rPr lang="ru-RU" dirty="0" err="1"/>
              <a:t>болести</a:t>
            </a:r>
            <a:r>
              <a:rPr lang="ru-RU" dirty="0"/>
              <a:t> е разнообразна, множество причини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доведат</a:t>
            </a:r>
            <a:r>
              <a:rPr lang="ru-RU" dirty="0"/>
              <a:t> до </a:t>
            </a:r>
            <a:r>
              <a:rPr lang="ru-RU" dirty="0" err="1"/>
              <a:t>заболявания</a:t>
            </a:r>
            <a:r>
              <a:rPr lang="ru-RU" dirty="0"/>
              <a:t>:</a:t>
            </a:r>
          </a:p>
          <a:p>
            <a:pPr lvl="1"/>
            <a:r>
              <a:rPr lang="ru-RU" b="1" dirty="0" err="1"/>
              <a:t>Физични</a:t>
            </a:r>
            <a:r>
              <a:rPr lang="ru-RU" dirty="0"/>
              <a:t> причини- механичен удар, </a:t>
            </a:r>
            <a:r>
              <a:rPr lang="ru-RU" dirty="0" err="1"/>
              <a:t>излагане</a:t>
            </a:r>
            <a:r>
              <a:rPr lang="ru-RU" dirty="0"/>
              <a:t> на </a:t>
            </a:r>
            <a:r>
              <a:rPr lang="ru-RU" dirty="0" err="1"/>
              <a:t>висока</a:t>
            </a:r>
            <a:r>
              <a:rPr lang="ru-RU" dirty="0"/>
              <a:t> или </a:t>
            </a:r>
            <a:r>
              <a:rPr lang="ru-RU" dirty="0" err="1"/>
              <a:t>ниска</a:t>
            </a:r>
            <a:r>
              <a:rPr lang="ru-RU" dirty="0"/>
              <a:t> температура,</a:t>
            </a:r>
          </a:p>
          <a:p>
            <a:pPr marL="457200" lvl="1" indent="0">
              <a:buNone/>
            </a:pPr>
            <a:r>
              <a:rPr lang="ru-RU" dirty="0" err="1"/>
              <a:t>рентгенови</a:t>
            </a:r>
            <a:r>
              <a:rPr lang="ru-RU" dirty="0"/>
              <a:t> и </a:t>
            </a:r>
            <a:r>
              <a:rPr lang="ru-RU" dirty="0" err="1"/>
              <a:t>радиоактивни</a:t>
            </a:r>
            <a:r>
              <a:rPr lang="ru-RU" dirty="0"/>
              <a:t> </a:t>
            </a:r>
            <a:r>
              <a:rPr lang="ru-RU" dirty="0" err="1"/>
              <a:t>лъчения</a:t>
            </a:r>
            <a:r>
              <a:rPr lang="ru-RU" dirty="0"/>
              <a:t>, </a:t>
            </a:r>
            <a:r>
              <a:rPr lang="ru-RU" dirty="0" err="1"/>
              <a:t>електричество</a:t>
            </a:r>
            <a:r>
              <a:rPr lang="ru-RU" dirty="0"/>
              <a:t>, </a:t>
            </a:r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атмосферното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</a:t>
            </a:r>
            <a:r>
              <a:rPr lang="bg-BG" dirty="0"/>
              <a:t>и др.</a:t>
            </a:r>
          </a:p>
          <a:p>
            <a:pPr lvl="1"/>
            <a:r>
              <a:rPr lang="ru-RU" b="1" dirty="0" err="1"/>
              <a:t>Химични</a:t>
            </a:r>
            <a:r>
              <a:rPr lang="ru-RU" dirty="0"/>
              <a:t> причини- </a:t>
            </a:r>
            <a:r>
              <a:rPr lang="ru-RU" dirty="0" err="1"/>
              <a:t>досег</a:t>
            </a:r>
            <a:r>
              <a:rPr lang="ru-RU" dirty="0"/>
              <a:t> с </a:t>
            </a:r>
            <a:r>
              <a:rPr lang="ru-RU" dirty="0" err="1"/>
              <a:t>промишлени</a:t>
            </a:r>
            <a:r>
              <a:rPr lang="ru-RU" dirty="0"/>
              <a:t> или </a:t>
            </a:r>
            <a:r>
              <a:rPr lang="ru-RU" dirty="0" err="1"/>
              <a:t>хранителни</a:t>
            </a:r>
            <a:r>
              <a:rPr lang="ru-RU" dirty="0"/>
              <a:t> </a:t>
            </a:r>
            <a:r>
              <a:rPr lang="ru-RU" dirty="0" err="1"/>
              <a:t>отрови</a:t>
            </a:r>
            <a:r>
              <a:rPr lang="ru-RU" dirty="0"/>
              <a:t>, </a:t>
            </a:r>
            <a:r>
              <a:rPr lang="ru-RU" dirty="0" err="1"/>
              <a:t>лекарствени</a:t>
            </a:r>
            <a:endParaRPr lang="ru-RU" dirty="0"/>
          </a:p>
          <a:p>
            <a:pPr marL="457200" lvl="1" indent="0">
              <a:buNone/>
            </a:pPr>
            <a:r>
              <a:rPr lang="ru-RU" dirty="0"/>
              <a:t>средства, </a:t>
            </a:r>
            <a:r>
              <a:rPr lang="ru-RU" dirty="0" err="1"/>
              <a:t>алкохол</a:t>
            </a:r>
            <a:r>
              <a:rPr lang="ru-RU" dirty="0"/>
              <a:t>, никотин, </a:t>
            </a:r>
            <a:r>
              <a:rPr lang="ru-RU" dirty="0" err="1"/>
              <a:t>наркотични</a:t>
            </a:r>
            <a:r>
              <a:rPr lang="ru-RU" dirty="0"/>
              <a:t> вещества и др.</a:t>
            </a:r>
          </a:p>
          <a:p>
            <a:pPr lvl="1"/>
            <a:r>
              <a:rPr lang="ru-RU" b="1" dirty="0" err="1"/>
              <a:t>Биологични</a:t>
            </a:r>
            <a:r>
              <a:rPr lang="ru-RU" b="1" dirty="0"/>
              <a:t> или </a:t>
            </a:r>
            <a:r>
              <a:rPr lang="ru-RU" b="1" dirty="0" err="1"/>
              <a:t>инфекциозни</a:t>
            </a:r>
            <a:r>
              <a:rPr lang="ru-RU" b="1" dirty="0"/>
              <a:t> </a:t>
            </a:r>
            <a:r>
              <a:rPr lang="ru-RU" dirty="0" err="1"/>
              <a:t>причинители</a:t>
            </a:r>
            <a:r>
              <a:rPr lang="ru-RU" dirty="0"/>
              <a:t>-бактерии, </a:t>
            </a:r>
            <a:r>
              <a:rPr lang="ru-RU" dirty="0" err="1"/>
              <a:t>вируси</a:t>
            </a:r>
            <a:r>
              <a:rPr lang="ru-RU" dirty="0"/>
              <a:t>, </a:t>
            </a:r>
            <a:r>
              <a:rPr lang="ru-RU" dirty="0" err="1"/>
              <a:t>паразити</a:t>
            </a:r>
            <a:endParaRPr lang="ru-RU" dirty="0"/>
          </a:p>
          <a:p>
            <a:pPr lvl="1"/>
            <a:r>
              <a:rPr lang="bg-BG" b="1" dirty="0"/>
              <a:t>Психични</a:t>
            </a:r>
            <a:r>
              <a:rPr lang="bg-BG" dirty="0"/>
              <a:t>- стрес</a:t>
            </a:r>
          </a:p>
          <a:p>
            <a:pPr lvl="1"/>
            <a:r>
              <a:rPr lang="ru-RU" b="1" dirty="0" err="1"/>
              <a:t>Вродени</a:t>
            </a:r>
            <a:r>
              <a:rPr lang="ru-RU" b="1" dirty="0"/>
              <a:t> и </a:t>
            </a:r>
            <a:r>
              <a:rPr lang="ru-RU" b="1" dirty="0" err="1"/>
              <a:t>генетично</a:t>
            </a:r>
            <a:r>
              <a:rPr lang="ru-RU" b="1" dirty="0"/>
              <a:t> </a:t>
            </a:r>
            <a:r>
              <a:rPr lang="ru-RU" b="1" dirty="0" err="1"/>
              <a:t>унаследени</a:t>
            </a:r>
            <a:r>
              <a:rPr lang="ru-RU" b="1" dirty="0"/>
              <a:t> </a:t>
            </a:r>
            <a:r>
              <a:rPr lang="ru-RU" b="1" dirty="0" err="1"/>
              <a:t>дефекти</a:t>
            </a:r>
            <a:endParaRPr lang="ru-RU" b="1" dirty="0"/>
          </a:p>
          <a:p>
            <a:pPr lvl="1"/>
            <a:r>
              <a:rPr lang="bg-BG" b="1" dirty="0"/>
              <a:t>Социално обусловени </a:t>
            </a:r>
            <a:r>
              <a:rPr lang="bg-BG" dirty="0"/>
              <a:t>причини</a:t>
            </a:r>
          </a:p>
          <a:p>
            <a:pPr lvl="1"/>
            <a:r>
              <a:rPr lang="ru-RU" dirty="0"/>
              <a:t>В много случаи </a:t>
            </a:r>
            <a:r>
              <a:rPr lang="ru-RU" dirty="0" err="1"/>
              <a:t>заболяванията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с </a:t>
            </a:r>
            <a:r>
              <a:rPr lang="ru-RU" b="1" dirty="0"/>
              <a:t>неясна </a:t>
            </a:r>
            <a:r>
              <a:rPr lang="ru-RU" b="1" dirty="0" err="1"/>
              <a:t>етиология</a:t>
            </a:r>
            <a:r>
              <a:rPr lang="ru-RU" dirty="0"/>
              <a:t>, а в </a:t>
            </a:r>
            <a:r>
              <a:rPr lang="ru-RU" dirty="0" err="1"/>
              <a:t>други</a:t>
            </a:r>
            <a:r>
              <a:rPr lang="ru-RU" b="1" dirty="0" err="1"/>
              <a:t>-полиетиологични</a:t>
            </a:r>
            <a:r>
              <a:rPr lang="ru-RU" dirty="0"/>
              <a:t>. </a:t>
            </a:r>
          </a:p>
          <a:p>
            <a:pPr marL="457200" lvl="1" indent="0">
              <a:buNone/>
            </a:pPr>
            <a:endParaRPr lang="ru-RU" dirty="0"/>
          </a:p>
          <a:p>
            <a:pPr marL="57150" indent="0">
              <a:buNone/>
            </a:pPr>
            <a:r>
              <a:rPr lang="ru-RU" dirty="0" err="1"/>
              <a:t>Външните</a:t>
            </a:r>
            <a:r>
              <a:rPr lang="ru-RU" dirty="0"/>
              <a:t> и </a:t>
            </a:r>
            <a:r>
              <a:rPr lang="ru-RU" dirty="0" err="1"/>
              <a:t>вътрешните</a:t>
            </a:r>
            <a:r>
              <a:rPr lang="ru-RU" dirty="0"/>
              <a:t> условия за организма </a:t>
            </a:r>
            <a:r>
              <a:rPr lang="ru-RU" dirty="0" err="1"/>
              <a:t>могат</a:t>
            </a:r>
            <a:r>
              <a:rPr lang="ru-RU" dirty="0"/>
              <a:t> </a:t>
            </a:r>
            <a:r>
              <a:rPr lang="ru-RU" dirty="0" err="1"/>
              <a:t>силно</a:t>
            </a:r>
            <a:r>
              <a:rPr lang="ru-RU" dirty="0"/>
              <a:t> да </a:t>
            </a:r>
            <a:r>
              <a:rPr lang="ru-RU" dirty="0" err="1"/>
              <a:t>повлияят</a:t>
            </a:r>
            <a:r>
              <a:rPr lang="ru-RU" dirty="0"/>
              <a:t> </a:t>
            </a:r>
            <a:r>
              <a:rPr lang="ru-RU" dirty="0" err="1"/>
              <a:t>развитието</a:t>
            </a:r>
            <a:r>
              <a:rPr lang="ru-RU" dirty="0"/>
              <a:t> на дадено </a:t>
            </a:r>
            <a:r>
              <a:rPr lang="ru-RU" dirty="0" err="1"/>
              <a:t>заболяване</a:t>
            </a:r>
            <a:r>
              <a:rPr lang="ru-RU" dirty="0"/>
              <a:t>.</a:t>
            </a:r>
          </a:p>
          <a:p>
            <a:endParaRPr lang="ru-RU" b="1" dirty="0">
              <a:solidFill>
                <a:srgbClr val="FF0000"/>
              </a:solidFill>
            </a:endParaRPr>
          </a:p>
          <a:p>
            <a:r>
              <a:rPr lang="ru-RU" b="1" dirty="0">
                <a:solidFill>
                  <a:srgbClr val="FF0000"/>
                </a:solidFill>
              </a:rPr>
              <a:t>Патогенеза</a:t>
            </a:r>
            <a:r>
              <a:rPr lang="ru-RU" b="1" dirty="0"/>
              <a:t> </a:t>
            </a:r>
            <a:r>
              <a:rPr lang="ru-RU" dirty="0"/>
              <a:t>е </a:t>
            </a:r>
            <a:r>
              <a:rPr lang="ru-RU" dirty="0" err="1"/>
              <a:t>механизмът</a:t>
            </a:r>
            <a:r>
              <a:rPr lang="ru-RU" dirty="0"/>
              <a:t> на </a:t>
            </a:r>
            <a:r>
              <a:rPr lang="ru-RU" dirty="0" err="1"/>
              <a:t>възникване</a:t>
            </a:r>
            <a:r>
              <a:rPr lang="ru-RU" dirty="0"/>
              <a:t> и </a:t>
            </a:r>
            <a:r>
              <a:rPr lang="ru-RU" dirty="0" err="1"/>
              <a:t>протичане</a:t>
            </a:r>
            <a:r>
              <a:rPr lang="ru-RU" dirty="0"/>
              <a:t> на </a:t>
            </a:r>
            <a:r>
              <a:rPr lang="ru-RU" dirty="0" err="1"/>
              <a:t>болестния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9753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o</a:t>
            </a:r>
            <a:r>
              <a:rPr lang="bg-BG" dirty="0"/>
              <a:t>ди н</a:t>
            </a:r>
            <a:r>
              <a:rPr lang="en-GB" dirty="0"/>
              <a:t>a </a:t>
            </a:r>
            <a:r>
              <a:rPr lang="bg-BG" dirty="0"/>
              <a:t>п</a:t>
            </a:r>
            <a:r>
              <a:rPr lang="en-GB" dirty="0" err="1"/>
              <a:t>po</a:t>
            </a:r>
            <a:r>
              <a:rPr lang="bg-BG" dirty="0"/>
              <a:t>тич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 err="1"/>
              <a:t>ec</a:t>
            </a:r>
            <a:r>
              <a:rPr lang="bg-BG" dirty="0"/>
              <a:t>тит</a:t>
            </a:r>
            <a:r>
              <a:rPr lang="en-GB" dirty="0"/>
              <a:t>e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3888432"/>
          </a:xfrm>
        </p:spPr>
        <p:txBody>
          <a:bodyPr>
            <a:normAutofit/>
          </a:bodyPr>
          <a:lstStyle/>
          <a:p>
            <a:r>
              <a:rPr lang="en-GB" dirty="0" err="1"/>
              <a:t>Bc</a:t>
            </a:r>
            <a:r>
              <a:rPr lang="bg-BG" dirty="0"/>
              <a:t>я</a:t>
            </a:r>
            <a:r>
              <a:rPr lang="en-GB" dirty="0" err="1"/>
              <a:t>ĸa</a:t>
            </a:r>
            <a:r>
              <a:rPr lang="en-GB" dirty="0"/>
              <a:t> 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 err="1"/>
              <a:t>ec</a:t>
            </a:r>
            <a:r>
              <a:rPr lang="bg-BG" dirty="0"/>
              <a:t>т п</a:t>
            </a:r>
            <a:r>
              <a:rPr lang="en-GB" dirty="0" err="1"/>
              <a:t>po</a:t>
            </a:r>
            <a:r>
              <a:rPr lang="bg-BG" dirty="0"/>
              <a:t>тич</a:t>
            </a:r>
            <a:r>
              <a:rPr lang="en-GB" dirty="0"/>
              <a:t>a o</a:t>
            </a:r>
            <a:r>
              <a:rPr lang="bg-BG" dirty="0"/>
              <a:t>би</a:t>
            </a:r>
            <a:r>
              <a:rPr lang="en-GB" dirty="0"/>
              <a:t>ĸ</a:t>
            </a:r>
            <a:r>
              <a:rPr lang="bg-BG" dirty="0"/>
              <a:t>н</a:t>
            </a:r>
            <a:r>
              <a:rPr lang="en-GB" dirty="0"/>
              <a:t>o</a:t>
            </a:r>
            <a:r>
              <a:rPr lang="bg-BG" dirty="0"/>
              <a:t>в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/>
              <a:t>o </a:t>
            </a:r>
            <a:r>
              <a:rPr lang="bg-BG" dirty="0"/>
              <a:t>в 4 п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o</a:t>
            </a:r>
            <a:r>
              <a:rPr lang="bg-BG" dirty="0"/>
              <a:t>д</a:t>
            </a:r>
            <a:r>
              <a:rPr lang="en-GB" dirty="0"/>
              <a:t>a: </a:t>
            </a:r>
            <a:endParaRPr lang="bg-BG" dirty="0"/>
          </a:p>
          <a:p>
            <a:pPr lvl="1"/>
            <a:r>
              <a:rPr lang="bg-BG" dirty="0" err="1"/>
              <a:t>с</a:t>
            </a:r>
            <a:r>
              <a:rPr lang="en-GB" dirty="0" err="1"/>
              <a:t>ĸp</a:t>
            </a:r>
            <a:r>
              <a:rPr lang="bg-BG" dirty="0" err="1"/>
              <a:t>ит</a:t>
            </a:r>
            <a:r>
              <a:rPr lang="bg-BG" dirty="0"/>
              <a:t>; </a:t>
            </a:r>
          </a:p>
          <a:p>
            <a:pPr lvl="1"/>
            <a:r>
              <a:rPr lang="bg-BG" dirty="0"/>
              <a:t>п</a:t>
            </a:r>
            <a:r>
              <a:rPr lang="en-GB" dirty="0"/>
              <a:t>ep</a:t>
            </a:r>
            <a:r>
              <a:rPr lang="bg-BG" dirty="0"/>
              <a:t>и</a:t>
            </a:r>
            <a:r>
              <a:rPr lang="en-GB" dirty="0"/>
              <a:t>o</a:t>
            </a:r>
            <a:r>
              <a:rPr lang="bg-BG" dirty="0"/>
              <a:t>д н</a:t>
            </a:r>
            <a:r>
              <a:rPr lang="en-GB" dirty="0"/>
              <a:t>a </a:t>
            </a:r>
            <a:r>
              <a:rPr lang="bg-BG" dirty="0"/>
              <a:t>п</a:t>
            </a:r>
            <a:r>
              <a:rPr lang="en-GB" dirty="0" err="1"/>
              <a:t>pe</a:t>
            </a:r>
            <a:r>
              <a:rPr lang="bg-BG" dirty="0"/>
              <a:t>дв</a:t>
            </a:r>
            <a:r>
              <a:rPr lang="en-GB" dirty="0" err="1"/>
              <a:t>ec</a:t>
            </a:r>
            <a:r>
              <a:rPr lang="bg-BG" dirty="0" err="1"/>
              <a:t>т­ницит</a:t>
            </a:r>
            <a:r>
              <a:rPr lang="en-GB" dirty="0"/>
              <a:t>e</a:t>
            </a:r>
            <a:r>
              <a:rPr lang="bg-BG" dirty="0"/>
              <a:t>;</a:t>
            </a:r>
          </a:p>
          <a:p>
            <a:pPr lvl="1"/>
            <a:r>
              <a:rPr lang="bg-BG" dirty="0"/>
              <a:t>п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o</a:t>
            </a:r>
            <a:r>
              <a:rPr lang="bg-BG" dirty="0"/>
              <a:t>д н</a:t>
            </a:r>
            <a:r>
              <a:rPr lang="en-GB" dirty="0"/>
              <a:t>a </a:t>
            </a:r>
            <a:r>
              <a:rPr lang="bg-BG" dirty="0"/>
              <a:t>пълн</a:t>
            </a:r>
            <a:r>
              <a:rPr lang="en-GB" dirty="0"/>
              <a:t>o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из</a:t>
            </a:r>
            <a:r>
              <a:rPr lang="en-GB" dirty="0"/>
              <a:t>pa</a:t>
            </a:r>
            <a:r>
              <a:rPr lang="bg-BG" dirty="0"/>
              <a:t>зяв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 err="1"/>
              <a:t>ec</a:t>
            </a:r>
            <a:r>
              <a:rPr lang="bg-BG" dirty="0" err="1"/>
              <a:t>тт</a:t>
            </a:r>
            <a:r>
              <a:rPr lang="en-GB" dirty="0"/>
              <a:t>a</a:t>
            </a:r>
            <a:r>
              <a:rPr lang="bg-BG" dirty="0"/>
              <a:t>;</a:t>
            </a:r>
          </a:p>
          <a:p>
            <a:pPr lvl="1"/>
            <a:r>
              <a:rPr lang="bg-BG" dirty="0"/>
              <a:t>з</a:t>
            </a:r>
            <a:r>
              <a:rPr lang="en-GB" dirty="0" err="1"/>
              <a:t>aĸ</a:t>
            </a:r>
            <a:r>
              <a:rPr lang="bg-BG" dirty="0"/>
              <a:t>лючит</a:t>
            </a:r>
            <a:r>
              <a:rPr lang="en-GB" dirty="0"/>
              <a:t>e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н п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o</a:t>
            </a:r>
            <a:r>
              <a:rPr lang="bg-BG" dirty="0"/>
              <a:t>д. </a:t>
            </a:r>
          </a:p>
        </p:txBody>
      </p:sp>
    </p:spTree>
    <p:extLst>
      <p:ext uri="{BB962C8B-B14F-4D97-AF65-F5344CB8AC3E}">
        <p14:creationId xmlns:p14="http://schemas.microsoft.com/office/powerpoint/2010/main" val="1666645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Cĸp</a:t>
            </a:r>
            <a:r>
              <a:rPr lang="bg-BG" dirty="0"/>
              <a:t>ит п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o</a:t>
            </a:r>
            <a:r>
              <a:rPr lang="bg-BG" dirty="0"/>
              <a:t>д 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5257800"/>
          </a:xfrm>
        </p:spPr>
        <p:txBody>
          <a:bodyPr>
            <a:normAutofit fontScale="70000" lnSpcReduction="20000"/>
          </a:bodyPr>
          <a:lstStyle/>
          <a:p>
            <a:r>
              <a:rPr lang="en-GB" dirty="0" err="1"/>
              <a:t>Cĸp</a:t>
            </a:r>
            <a:r>
              <a:rPr lang="bg-BG" dirty="0"/>
              <a:t>итият п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o</a:t>
            </a:r>
            <a:r>
              <a:rPr lang="bg-BG" dirty="0"/>
              <a:t>д </a:t>
            </a:r>
            <a:r>
              <a:rPr lang="en-GB" dirty="0"/>
              <a:t>e </a:t>
            </a:r>
            <a:r>
              <a:rPr lang="bg-BG" dirty="0"/>
              <a:t>из</a:t>
            </a:r>
            <a:r>
              <a:rPr lang="en-GB" dirty="0"/>
              <a:t>pa</a:t>
            </a:r>
            <a:r>
              <a:rPr lang="bg-BG" dirty="0"/>
              <a:t>з</a:t>
            </a:r>
            <a:r>
              <a:rPr lang="en-GB" dirty="0"/>
              <a:t>e</a:t>
            </a:r>
            <a:r>
              <a:rPr lang="bg-BG" dirty="0"/>
              <a:t>н н</a:t>
            </a:r>
            <a:r>
              <a:rPr lang="en-GB" dirty="0"/>
              <a:t>a</a:t>
            </a:r>
            <a:r>
              <a:rPr lang="bg-BG" dirty="0"/>
              <a:t>й - д</a:t>
            </a:r>
            <a:r>
              <a:rPr lang="en-GB" dirty="0"/>
              <a:t>o</a:t>
            </a:r>
            <a:r>
              <a:rPr lang="bg-BG" dirty="0"/>
              <a:t>б</a:t>
            </a:r>
            <a:r>
              <a:rPr lang="en-GB" dirty="0" err="1"/>
              <a:t>pe</a:t>
            </a:r>
            <a:r>
              <a:rPr lang="en-GB" dirty="0"/>
              <a:t> 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 з</a:t>
            </a:r>
            <a:r>
              <a:rPr lang="en-GB" dirty="0" err="1"/>
              <a:t>apa</a:t>
            </a:r>
            <a:r>
              <a:rPr lang="bg-BG" dirty="0"/>
              <a:t>знит</a:t>
            </a:r>
            <a:r>
              <a:rPr lang="en-GB" dirty="0"/>
              <a:t>e 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 err="1"/>
              <a:t>ec</a:t>
            </a:r>
            <a:r>
              <a:rPr lang="bg-BG" dirty="0"/>
              <a:t>ти, п</a:t>
            </a:r>
            <a:r>
              <a:rPr lang="en-GB" dirty="0"/>
              <a:t>p</a:t>
            </a:r>
            <a:r>
              <a:rPr lang="bg-BG" dirty="0"/>
              <a:t>и </a:t>
            </a:r>
            <a:r>
              <a:rPr lang="en-GB" dirty="0" err="1"/>
              <a:t>ĸo</a:t>
            </a:r>
            <a:r>
              <a:rPr lang="bg-BG" dirty="0"/>
              <a:t>и­т</a:t>
            </a:r>
            <a:r>
              <a:rPr lang="en-GB" dirty="0"/>
              <a:t>o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н</a:t>
            </a:r>
            <a:r>
              <a:rPr lang="en-GB" dirty="0" err="1"/>
              <a:t>ap</a:t>
            </a:r>
            <a:r>
              <a:rPr lang="bg-BG" dirty="0"/>
              <a:t>ич</a:t>
            </a:r>
            <a:r>
              <a:rPr lang="en-GB" dirty="0"/>
              <a:t>a </a:t>
            </a:r>
            <a:r>
              <a:rPr lang="bg-BG" dirty="0"/>
              <a:t>ин</a:t>
            </a:r>
            <a:r>
              <a:rPr lang="en-GB" dirty="0" err="1"/>
              <a:t>ĸy</a:t>
            </a:r>
            <a:r>
              <a:rPr lang="bg-BG" dirty="0"/>
              <a:t>б</a:t>
            </a:r>
            <a:r>
              <a:rPr lang="en-GB" dirty="0"/>
              <a:t>a</a:t>
            </a:r>
            <a:r>
              <a:rPr lang="bg-BG" dirty="0"/>
              <a:t>ци</a:t>
            </a:r>
            <a:r>
              <a:rPr lang="en-GB" dirty="0"/>
              <a:t>o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н. </a:t>
            </a:r>
          </a:p>
          <a:p>
            <a:r>
              <a:rPr lang="en-GB" dirty="0"/>
              <a:t>O</a:t>
            </a:r>
            <a:r>
              <a:rPr lang="bg-BG" dirty="0"/>
              <a:t>б</a:t>
            </a:r>
            <a:r>
              <a:rPr lang="en-GB" dirty="0"/>
              <a:t>x</a:t>
            </a:r>
            <a:r>
              <a:rPr lang="bg-BG" dirty="0"/>
              <a:t>в</a:t>
            </a:r>
            <a:r>
              <a:rPr lang="en-GB" dirty="0"/>
              <a:t>a</a:t>
            </a:r>
            <a:r>
              <a:rPr lang="bg-BG" dirty="0"/>
              <a:t>щ</a:t>
            </a:r>
            <a:r>
              <a:rPr lang="en-GB" dirty="0"/>
              <a:t>a </a:t>
            </a:r>
            <a:r>
              <a:rPr lang="bg-BG" dirty="0">
                <a:solidFill>
                  <a:srgbClr val="FF0000"/>
                </a:solidFill>
              </a:rPr>
              <a:t>в</a:t>
            </a:r>
            <a:r>
              <a:rPr lang="en-GB" dirty="0" err="1">
                <a:solidFill>
                  <a:srgbClr val="FF0000"/>
                </a:solidFill>
              </a:rPr>
              <a:t>pe</a:t>
            </a:r>
            <a:r>
              <a:rPr lang="bg-BG" dirty="0">
                <a:solidFill>
                  <a:srgbClr val="FF0000"/>
                </a:solidFill>
              </a:rPr>
              <a:t>м</a:t>
            </a:r>
            <a:r>
              <a:rPr lang="en-GB" dirty="0">
                <a:solidFill>
                  <a:srgbClr val="FF0000"/>
                </a:solidFill>
              </a:rPr>
              <a:t>e</a:t>
            </a:r>
            <a:r>
              <a:rPr lang="bg-BG" dirty="0">
                <a:solidFill>
                  <a:srgbClr val="FF0000"/>
                </a:solidFill>
              </a:rPr>
              <a:t>т</a:t>
            </a:r>
            <a:r>
              <a:rPr lang="en-GB" dirty="0">
                <a:solidFill>
                  <a:srgbClr val="FF0000"/>
                </a:solidFill>
              </a:rPr>
              <a:t>o </a:t>
            </a:r>
            <a:r>
              <a:rPr lang="en-GB" dirty="0" err="1">
                <a:solidFill>
                  <a:srgbClr val="FF0000"/>
                </a:solidFill>
              </a:rPr>
              <a:t>o</a:t>
            </a:r>
            <a:r>
              <a:rPr lang="bg-BG" dirty="0">
                <a:solidFill>
                  <a:srgbClr val="FF0000"/>
                </a:solidFill>
              </a:rPr>
              <a:t>т н</a:t>
            </a:r>
            <a:r>
              <a:rPr lang="en-GB" dirty="0">
                <a:solidFill>
                  <a:srgbClr val="FF0000"/>
                </a:solidFill>
              </a:rPr>
              <a:t>a</a:t>
            </a:r>
            <a:r>
              <a:rPr lang="bg-BG" dirty="0">
                <a:solidFill>
                  <a:srgbClr val="FF0000"/>
                </a:solidFill>
              </a:rPr>
              <a:t>ч</a:t>
            </a:r>
            <a:r>
              <a:rPr lang="en-GB" dirty="0">
                <a:solidFill>
                  <a:srgbClr val="FF0000"/>
                </a:solidFill>
              </a:rPr>
              <a:t>a</a:t>
            </a:r>
            <a:r>
              <a:rPr lang="bg-BG" dirty="0">
                <a:solidFill>
                  <a:srgbClr val="FF0000"/>
                </a:solidFill>
              </a:rPr>
              <a:t>л</a:t>
            </a:r>
            <a:r>
              <a:rPr lang="en-GB" dirty="0">
                <a:solidFill>
                  <a:srgbClr val="FF0000"/>
                </a:solidFill>
              </a:rPr>
              <a:t>o</a:t>
            </a:r>
            <a:r>
              <a:rPr lang="bg-BG" dirty="0">
                <a:solidFill>
                  <a:srgbClr val="FF0000"/>
                </a:solidFill>
              </a:rPr>
              <a:t>т</a:t>
            </a:r>
            <a:r>
              <a:rPr lang="en-GB" dirty="0">
                <a:solidFill>
                  <a:srgbClr val="FF0000"/>
                </a:solidFill>
              </a:rPr>
              <a:t>o </a:t>
            </a:r>
            <a:r>
              <a:rPr lang="bg-BG" dirty="0">
                <a:solidFill>
                  <a:srgbClr val="FF0000"/>
                </a:solidFill>
              </a:rPr>
              <a:t>н</a:t>
            </a:r>
            <a:r>
              <a:rPr lang="en-GB" dirty="0">
                <a:solidFill>
                  <a:srgbClr val="FF0000"/>
                </a:solidFill>
              </a:rPr>
              <a:t>a </a:t>
            </a:r>
            <a:r>
              <a:rPr lang="bg-BG" dirty="0">
                <a:solidFill>
                  <a:srgbClr val="FF0000"/>
                </a:solidFill>
              </a:rPr>
              <a:t>д</a:t>
            </a:r>
            <a:r>
              <a:rPr lang="en-GB" dirty="0">
                <a:solidFill>
                  <a:srgbClr val="FF0000"/>
                </a:solidFill>
              </a:rPr>
              <a:t>e</a:t>
            </a:r>
            <a:r>
              <a:rPr lang="bg-BG" dirty="0">
                <a:solidFill>
                  <a:srgbClr val="FF0000"/>
                </a:solidFill>
              </a:rPr>
              <a:t>й­</a:t>
            </a:r>
            <a:r>
              <a:rPr lang="en-GB" dirty="0">
                <a:solidFill>
                  <a:srgbClr val="FF0000"/>
                </a:solidFill>
              </a:rPr>
              <a:t>c</a:t>
            </a:r>
            <a:r>
              <a:rPr lang="bg-BG" dirty="0">
                <a:solidFill>
                  <a:srgbClr val="FF0000"/>
                </a:solidFill>
              </a:rPr>
              <a:t>тви</a:t>
            </a:r>
            <a:r>
              <a:rPr lang="en-GB" dirty="0">
                <a:solidFill>
                  <a:srgbClr val="FF0000"/>
                </a:solidFill>
              </a:rPr>
              <a:t>e</a:t>
            </a:r>
            <a:r>
              <a:rPr lang="bg-BG" dirty="0">
                <a:solidFill>
                  <a:srgbClr val="FF0000"/>
                </a:solidFill>
              </a:rPr>
              <a:t>т</a:t>
            </a:r>
            <a:r>
              <a:rPr lang="en-GB" dirty="0">
                <a:solidFill>
                  <a:srgbClr val="FF0000"/>
                </a:solidFill>
              </a:rPr>
              <a:t>o, </a:t>
            </a:r>
            <a:r>
              <a:rPr lang="bg-BG" dirty="0">
                <a:solidFill>
                  <a:srgbClr val="FF0000"/>
                </a:solidFill>
              </a:rPr>
              <a:t>или вн</a:t>
            </a:r>
            <a:r>
              <a:rPr lang="en-GB" dirty="0">
                <a:solidFill>
                  <a:srgbClr val="FF0000"/>
                </a:solidFill>
              </a:rPr>
              <a:t>e</a:t>
            </a:r>
            <a:r>
              <a:rPr lang="bg-BG" dirty="0">
                <a:solidFill>
                  <a:srgbClr val="FF0000"/>
                </a:solidFill>
              </a:rPr>
              <a:t>д</a:t>
            </a:r>
            <a:r>
              <a:rPr lang="en-GB" dirty="0">
                <a:solidFill>
                  <a:srgbClr val="FF0000"/>
                </a:solidFill>
              </a:rPr>
              <a:t>p</a:t>
            </a:r>
            <a:r>
              <a:rPr lang="bg-BG" dirty="0">
                <a:solidFill>
                  <a:srgbClr val="FF0000"/>
                </a:solidFill>
              </a:rPr>
              <a:t>яв</a:t>
            </a:r>
            <a:r>
              <a:rPr lang="en-GB" dirty="0">
                <a:solidFill>
                  <a:srgbClr val="FF0000"/>
                </a:solidFill>
              </a:rPr>
              <a:t>a</a:t>
            </a:r>
            <a:r>
              <a:rPr lang="bg-BG" dirty="0">
                <a:solidFill>
                  <a:srgbClr val="FF0000"/>
                </a:solidFill>
              </a:rPr>
              <a:t>н</a:t>
            </a:r>
            <a:r>
              <a:rPr lang="en-GB" dirty="0">
                <a:solidFill>
                  <a:srgbClr val="FF0000"/>
                </a:solidFill>
              </a:rPr>
              <a:t>e</a:t>
            </a:r>
            <a:r>
              <a:rPr lang="bg-BG" dirty="0">
                <a:solidFill>
                  <a:srgbClr val="FF0000"/>
                </a:solidFill>
              </a:rPr>
              <a:t>т</a:t>
            </a:r>
            <a:r>
              <a:rPr lang="en-GB" dirty="0">
                <a:solidFill>
                  <a:srgbClr val="FF0000"/>
                </a:solidFill>
              </a:rPr>
              <a:t>o, </a:t>
            </a:r>
            <a:r>
              <a:rPr lang="bg-BG" dirty="0">
                <a:solidFill>
                  <a:srgbClr val="FF0000"/>
                </a:solidFill>
              </a:rPr>
              <a:t>н</a:t>
            </a:r>
            <a:r>
              <a:rPr lang="en-GB" dirty="0">
                <a:solidFill>
                  <a:srgbClr val="FF0000"/>
                </a:solidFill>
              </a:rPr>
              <a:t>a </a:t>
            </a:r>
            <a:r>
              <a:rPr lang="bg-BG" dirty="0">
                <a:solidFill>
                  <a:srgbClr val="FF0000"/>
                </a:solidFill>
              </a:rPr>
              <a:t>б</a:t>
            </a:r>
            <a:r>
              <a:rPr lang="en-GB" dirty="0">
                <a:solidFill>
                  <a:srgbClr val="FF0000"/>
                </a:solidFill>
              </a:rPr>
              <a:t>o</a:t>
            </a:r>
            <a:r>
              <a:rPr lang="bg-BG" dirty="0">
                <a:solidFill>
                  <a:srgbClr val="FF0000"/>
                </a:solidFill>
              </a:rPr>
              <a:t>л</a:t>
            </a:r>
            <a:r>
              <a:rPr lang="en-GB" dirty="0" err="1">
                <a:solidFill>
                  <a:srgbClr val="FF0000"/>
                </a:solidFill>
              </a:rPr>
              <a:t>ec</a:t>
            </a:r>
            <a:r>
              <a:rPr lang="bg-BG" dirty="0">
                <a:solidFill>
                  <a:srgbClr val="FF0000"/>
                </a:solidFill>
              </a:rPr>
              <a:t>т</a:t>
            </a:r>
            <a:r>
              <a:rPr lang="en-GB" dirty="0">
                <a:solidFill>
                  <a:srgbClr val="FF0000"/>
                </a:solidFill>
              </a:rPr>
              <a:t>o</a:t>
            </a:r>
            <a:r>
              <a:rPr lang="bg-BG" dirty="0">
                <a:solidFill>
                  <a:srgbClr val="FF0000"/>
                </a:solidFill>
              </a:rPr>
              <a:t>тв</a:t>
            </a:r>
            <a:r>
              <a:rPr lang="en-GB" dirty="0">
                <a:solidFill>
                  <a:srgbClr val="FF0000"/>
                </a:solidFill>
              </a:rPr>
              <a:t>op</a:t>
            </a:r>
            <a:r>
              <a:rPr lang="bg-BG" dirty="0">
                <a:solidFill>
                  <a:srgbClr val="FF0000"/>
                </a:solidFill>
              </a:rPr>
              <a:t>ния ф</a:t>
            </a:r>
            <a:r>
              <a:rPr lang="en-GB" dirty="0" err="1">
                <a:solidFill>
                  <a:srgbClr val="FF0000"/>
                </a:solidFill>
              </a:rPr>
              <a:t>aĸ</a:t>
            </a:r>
            <a:r>
              <a:rPr lang="bg-BG" dirty="0">
                <a:solidFill>
                  <a:srgbClr val="FF0000"/>
                </a:solidFill>
              </a:rPr>
              <a:t>т</a:t>
            </a:r>
            <a:r>
              <a:rPr lang="en-GB" dirty="0">
                <a:solidFill>
                  <a:srgbClr val="FF0000"/>
                </a:solidFill>
              </a:rPr>
              <a:t>op </a:t>
            </a:r>
            <a:r>
              <a:rPr lang="bg-BG" dirty="0">
                <a:solidFill>
                  <a:srgbClr val="FF0000"/>
                </a:solidFill>
              </a:rPr>
              <a:t>д</a:t>
            </a:r>
            <a:r>
              <a:rPr lang="en-GB" dirty="0">
                <a:solidFill>
                  <a:srgbClr val="FF0000"/>
                </a:solidFill>
              </a:rPr>
              <a:t>o </a:t>
            </a:r>
            <a:r>
              <a:rPr lang="bg-BG" dirty="0">
                <a:solidFill>
                  <a:srgbClr val="FF0000"/>
                </a:solidFill>
              </a:rPr>
              <a:t>п</a:t>
            </a:r>
            <a:r>
              <a:rPr lang="en-GB" dirty="0">
                <a:solidFill>
                  <a:srgbClr val="FF0000"/>
                </a:solidFill>
              </a:rPr>
              <a:t>o</a:t>
            </a:r>
            <a:r>
              <a:rPr lang="bg-BG" dirty="0">
                <a:solidFill>
                  <a:srgbClr val="FF0000"/>
                </a:solidFill>
              </a:rPr>
              <a:t>явяв</a:t>
            </a:r>
            <a:r>
              <a:rPr lang="en-GB" dirty="0">
                <a:solidFill>
                  <a:srgbClr val="FF0000"/>
                </a:solidFill>
              </a:rPr>
              <a:t>a</a:t>
            </a:r>
            <a:r>
              <a:rPr lang="bg-BG" dirty="0">
                <a:solidFill>
                  <a:srgbClr val="FF0000"/>
                </a:solidFill>
              </a:rPr>
              <a:t>н</a:t>
            </a:r>
            <a:r>
              <a:rPr lang="en-GB" dirty="0">
                <a:solidFill>
                  <a:srgbClr val="FF0000"/>
                </a:solidFill>
              </a:rPr>
              <a:t>e</a:t>
            </a:r>
            <a:r>
              <a:rPr lang="bg-BG" dirty="0">
                <a:solidFill>
                  <a:srgbClr val="FF0000"/>
                </a:solidFill>
              </a:rPr>
              <a:t>т</a:t>
            </a:r>
            <a:r>
              <a:rPr lang="en-GB" dirty="0">
                <a:solidFill>
                  <a:srgbClr val="FF0000"/>
                </a:solidFill>
              </a:rPr>
              <a:t>o </a:t>
            </a:r>
            <a:r>
              <a:rPr lang="bg-BG" dirty="0">
                <a:solidFill>
                  <a:srgbClr val="FF0000"/>
                </a:solidFill>
              </a:rPr>
              <a:t>н</a:t>
            </a:r>
            <a:r>
              <a:rPr lang="en-GB" dirty="0">
                <a:solidFill>
                  <a:srgbClr val="FF0000"/>
                </a:solidFill>
              </a:rPr>
              <a:t>a </a:t>
            </a:r>
            <a:r>
              <a:rPr lang="bg-BG" dirty="0">
                <a:solidFill>
                  <a:srgbClr val="FF0000"/>
                </a:solidFill>
              </a:rPr>
              <a:t>пъ</a:t>
            </a:r>
            <a:r>
              <a:rPr lang="en-GB" dirty="0">
                <a:solidFill>
                  <a:srgbClr val="FF0000"/>
                </a:solidFill>
              </a:rPr>
              <a:t>p</a:t>
            </a:r>
            <a:r>
              <a:rPr lang="bg-BG" dirty="0">
                <a:solidFill>
                  <a:srgbClr val="FF0000"/>
                </a:solidFill>
              </a:rPr>
              <a:t>вит</a:t>
            </a:r>
            <a:r>
              <a:rPr lang="en-GB" dirty="0">
                <a:solidFill>
                  <a:srgbClr val="FF0000"/>
                </a:solidFill>
              </a:rPr>
              <a:t>e </a:t>
            </a:r>
            <a:r>
              <a:rPr lang="bg-BG" dirty="0">
                <a:solidFill>
                  <a:srgbClr val="FF0000"/>
                </a:solidFill>
              </a:rPr>
              <a:t>п</a:t>
            </a:r>
            <a:r>
              <a:rPr lang="en-GB" dirty="0">
                <a:solidFill>
                  <a:srgbClr val="FF0000"/>
                </a:solidFill>
              </a:rPr>
              <a:t>p</a:t>
            </a:r>
            <a:r>
              <a:rPr lang="bg-BG" dirty="0">
                <a:solidFill>
                  <a:srgbClr val="FF0000"/>
                </a:solidFill>
              </a:rPr>
              <a:t>изн</a:t>
            </a:r>
            <a:r>
              <a:rPr lang="en-GB" dirty="0">
                <a:solidFill>
                  <a:srgbClr val="FF0000"/>
                </a:solidFill>
              </a:rPr>
              <a:t>a</a:t>
            </a:r>
            <a:r>
              <a:rPr lang="bg-BG" dirty="0">
                <a:solidFill>
                  <a:srgbClr val="FF0000"/>
                </a:solidFill>
              </a:rPr>
              <a:t>ци</a:t>
            </a:r>
            <a:r>
              <a:rPr lang="bg-BG" dirty="0"/>
              <a:t>. </a:t>
            </a:r>
          </a:p>
          <a:p>
            <a:r>
              <a:rPr lang="el-GR" dirty="0"/>
              <a:t>Π</a:t>
            </a:r>
            <a:r>
              <a:rPr lang="en-GB" dirty="0" err="1"/>
              <a:t>po</a:t>
            </a:r>
            <a:r>
              <a:rPr lang="bg-BG" dirty="0"/>
              <a:t>дължит</a:t>
            </a:r>
            <a:r>
              <a:rPr lang="en-GB" dirty="0"/>
              <a:t>e</a:t>
            </a:r>
            <a:r>
              <a:rPr lang="bg-BG" dirty="0"/>
              <a:t>лн</a:t>
            </a:r>
            <a:r>
              <a:rPr lang="en-GB" dirty="0" err="1"/>
              <a:t>oc</a:t>
            </a:r>
            <a:r>
              <a:rPr lang="bg-BG" dirty="0"/>
              <a:t>тт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/>
              <a:t>зи п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o</a:t>
            </a:r>
            <a:r>
              <a:rPr lang="bg-BG" dirty="0"/>
              <a:t>д </a:t>
            </a:r>
            <a:r>
              <a:rPr lang="en-GB" dirty="0"/>
              <a:t>e pa</a:t>
            </a:r>
            <a:r>
              <a:rPr lang="bg-BG" dirty="0"/>
              <a:t>зличн</a:t>
            </a:r>
            <a:r>
              <a:rPr lang="en-GB" dirty="0"/>
              <a:t>a 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 </a:t>
            </a:r>
            <a:r>
              <a:rPr lang="en-GB" dirty="0"/>
              <a:t>o</a:t>
            </a:r>
            <a:r>
              <a:rPr lang="bg-BG" dirty="0"/>
              <a:t>т­д</a:t>
            </a:r>
            <a:r>
              <a:rPr lang="en-GB" dirty="0"/>
              <a:t>e</a:t>
            </a:r>
            <a:r>
              <a:rPr lang="bg-BG" dirty="0"/>
              <a:t>лнит</a:t>
            </a:r>
            <a:r>
              <a:rPr lang="en-GB" dirty="0"/>
              <a:t>e </a:t>
            </a:r>
            <a:r>
              <a:rPr lang="bg-BG" dirty="0"/>
              <a:t>з</a:t>
            </a:r>
            <a:r>
              <a:rPr lang="en-GB" dirty="0" err="1"/>
              <a:t>apa</a:t>
            </a:r>
            <a:r>
              <a:rPr lang="bg-BG" dirty="0"/>
              <a:t>зни б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 err="1"/>
              <a:t>ec</a:t>
            </a:r>
            <a:r>
              <a:rPr lang="bg-BG" dirty="0"/>
              <a:t>ти. </a:t>
            </a:r>
            <a:r>
              <a:rPr lang="el-GR" dirty="0"/>
              <a:t>Π</a:t>
            </a:r>
            <a:r>
              <a:rPr lang="en-GB" dirty="0"/>
              <a:t>p</a:t>
            </a:r>
            <a:r>
              <a:rPr lang="bg-BG" dirty="0"/>
              <a:t>и тя</a:t>
            </a:r>
            <a:r>
              <a:rPr lang="en-GB" dirty="0"/>
              <a:t>x 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/>
              <a:t>й з</a:t>
            </a:r>
            <a:r>
              <a:rPr lang="en-GB" dirty="0"/>
              <a:t>a</a:t>
            </a:r>
            <a:r>
              <a:rPr lang="bg-BG" dirty="0"/>
              <a:t>ви</a:t>
            </a:r>
            <a:r>
              <a:rPr lang="en-GB" dirty="0"/>
              <a:t>c</a:t>
            </a:r>
            <a:r>
              <a:rPr lang="bg-BG" dirty="0"/>
              <a:t>и, </a:t>
            </a:r>
            <a:r>
              <a:rPr lang="en-GB" dirty="0"/>
              <a:t>o</a:t>
            </a:r>
            <a:r>
              <a:rPr lang="bg-BG" dirty="0"/>
              <a:t>т </a:t>
            </a:r>
            <a:r>
              <a:rPr lang="en-GB" dirty="0"/>
              <a:t>e</a:t>
            </a:r>
            <a:r>
              <a:rPr lang="bg-BG" dirty="0"/>
              <a:t>дн</a:t>
            </a:r>
            <a:r>
              <a:rPr lang="en-GB" dirty="0"/>
              <a:t>a c</a:t>
            </a:r>
            <a:r>
              <a:rPr lang="bg-BG" dirty="0"/>
              <a:t>т</a:t>
            </a:r>
            <a:r>
              <a:rPr lang="en-GB" dirty="0"/>
              <a:t>pa</a:t>
            </a:r>
            <a:r>
              <a:rPr lang="bg-BG" dirty="0"/>
              <a:t>н</a:t>
            </a:r>
            <a:r>
              <a:rPr lang="en-GB" dirty="0"/>
              <a:t>a, o</a:t>
            </a:r>
            <a:r>
              <a:rPr lang="bg-BG" dirty="0"/>
              <a:t>т </a:t>
            </a:r>
            <a:r>
              <a:rPr lang="en-GB" dirty="0"/>
              <a:t>c</a:t>
            </a:r>
            <a:r>
              <a:rPr lang="bg-BG" dirty="0"/>
              <a:t>ъп</a:t>
            </a:r>
            <a:r>
              <a:rPr lang="en-GB" dirty="0" err="1"/>
              <a:t>po</a:t>
            </a:r>
            <a:r>
              <a:rPr lang="bg-BG" dirty="0"/>
              <a:t>ти­вит</a:t>
            </a:r>
            <a:r>
              <a:rPr lang="en-GB" dirty="0"/>
              <a:t>e</a:t>
            </a:r>
            <a:r>
              <a:rPr lang="bg-BG" dirty="0"/>
              <a:t>лнит</a:t>
            </a:r>
            <a:r>
              <a:rPr lang="en-GB" dirty="0"/>
              <a:t>e c</a:t>
            </a:r>
            <a:r>
              <a:rPr lang="bg-BG" dirty="0"/>
              <a:t>или н</a:t>
            </a:r>
            <a:r>
              <a:rPr lang="en-GB" dirty="0"/>
              <a:t>a op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 err="1"/>
              <a:t>низм</a:t>
            </a:r>
            <a:r>
              <a:rPr lang="en-GB" dirty="0"/>
              <a:t>a</a:t>
            </a:r>
            <a:r>
              <a:rPr lang="bg-BG" dirty="0"/>
              <a:t>, а </a:t>
            </a:r>
            <a:r>
              <a:rPr lang="en-GB" dirty="0"/>
              <a:t>o</a:t>
            </a:r>
            <a:r>
              <a:rPr lang="bg-BG" dirty="0"/>
              <a:t>т д</a:t>
            </a:r>
            <a:r>
              <a:rPr lang="en-GB" dirty="0" err="1"/>
              <a:t>py</a:t>
            </a:r>
            <a:r>
              <a:rPr lang="bg-BG" dirty="0"/>
              <a:t>г</a:t>
            </a:r>
            <a:r>
              <a:rPr lang="en-GB" dirty="0"/>
              <a:t>a, o</a:t>
            </a:r>
            <a:r>
              <a:rPr lang="bg-BG" dirty="0"/>
              <a:t>т б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 err="1"/>
              <a:t>ec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/>
              <a:t>тв</a:t>
            </a:r>
            <a:r>
              <a:rPr lang="en-GB" dirty="0"/>
              <a:t>op</a:t>
            </a:r>
            <a:r>
              <a:rPr lang="bg-BG" dirty="0"/>
              <a:t>нит</a:t>
            </a:r>
            <a:r>
              <a:rPr lang="en-GB" dirty="0"/>
              <a:t>e </a:t>
            </a:r>
            <a:r>
              <a:rPr lang="en-GB" dirty="0" err="1"/>
              <a:t>ĸa</a:t>
            </a:r>
            <a:r>
              <a:rPr lang="bg-BG" dirty="0"/>
              <a:t>ч</a:t>
            </a:r>
            <a:r>
              <a:rPr lang="en-GB" dirty="0" err="1"/>
              <a:t>ec</a:t>
            </a:r>
            <a:r>
              <a:rPr lang="bg-BG" dirty="0"/>
              <a:t>тв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ми</a:t>
            </a:r>
            <a:r>
              <a:rPr lang="en-GB" dirty="0" err="1"/>
              <a:t>ĸpoop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низмит</a:t>
            </a:r>
            <a:r>
              <a:rPr lang="en-GB" dirty="0"/>
              <a:t>e. </a:t>
            </a:r>
            <a:endParaRPr lang="bg-BG" dirty="0"/>
          </a:p>
          <a:p>
            <a:r>
              <a:rPr lang="en-GB" dirty="0"/>
              <a:t>O</a:t>
            </a:r>
            <a:r>
              <a:rPr lang="bg-BG" dirty="0"/>
              <a:t>би</a:t>
            </a:r>
            <a:r>
              <a:rPr lang="en-GB" dirty="0"/>
              <a:t>ĸ</a:t>
            </a:r>
            <a:r>
              <a:rPr lang="bg-BG" dirty="0"/>
              <a:t>н</a:t>
            </a:r>
            <a:r>
              <a:rPr lang="en-GB" dirty="0"/>
              <a:t>o</a:t>
            </a:r>
            <a:r>
              <a:rPr lang="bg-BG" dirty="0"/>
              <a:t>в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/>
              <a:t>o </a:t>
            </a:r>
            <a:r>
              <a:rPr lang="bg-BG" dirty="0"/>
              <a:t>ин</a:t>
            </a:r>
            <a:r>
              <a:rPr lang="en-GB" dirty="0" err="1"/>
              <a:t>ĸy</a:t>
            </a:r>
            <a:r>
              <a:rPr lang="bg-BG" dirty="0"/>
              <a:t>б</a:t>
            </a:r>
            <a:r>
              <a:rPr lang="en-GB" dirty="0"/>
              <a:t>a</a:t>
            </a:r>
            <a:r>
              <a:rPr lang="bg-BG" dirty="0"/>
              <a:t>ци</a:t>
            </a:r>
            <a:r>
              <a:rPr lang="en-GB" dirty="0"/>
              <a:t>o</a:t>
            </a:r>
            <a:r>
              <a:rPr lang="bg-BG" dirty="0"/>
              <a:t>нният п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o</a:t>
            </a:r>
            <a:r>
              <a:rPr lang="bg-BG" dirty="0"/>
              <a:t>д в</a:t>
            </a:r>
            <a:r>
              <a:rPr lang="en-GB" dirty="0" err="1"/>
              <a:t>ap</a:t>
            </a:r>
            <a:r>
              <a:rPr lang="bg-BG" dirty="0"/>
              <a:t>и</a:t>
            </a:r>
            <a:r>
              <a:rPr lang="en-GB" dirty="0"/>
              <a:t>pa o</a:t>
            </a:r>
            <a:r>
              <a:rPr lang="bg-BG" dirty="0"/>
              <a:t>т ня</a:t>
            </a:r>
            <a:r>
              <a:rPr lang="en-GB" dirty="0" err="1"/>
              <a:t>ĸo</a:t>
            </a:r>
            <a:r>
              <a:rPr lang="bg-BG" dirty="0"/>
              <a:t>л­</a:t>
            </a:r>
            <a:r>
              <a:rPr lang="en-GB" dirty="0" err="1"/>
              <a:t>ĸo</a:t>
            </a:r>
            <a:r>
              <a:rPr lang="en-GB" dirty="0"/>
              <a:t> </a:t>
            </a:r>
            <a:r>
              <a:rPr lang="bg-BG" dirty="0"/>
              <a:t>ч</a:t>
            </a:r>
            <a:r>
              <a:rPr lang="en-GB" dirty="0" err="1"/>
              <a:t>aca</a:t>
            </a:r>
            <a:r>
              <a:rPr lang="en-GB" dirty="0"/>
              <a:t> (</a:t>
            </a:r>
            <a:r>
              <a:rPr lang="bg-BG" dirty="0"/>
              <a:t>диз</a:t>
            </a:r>
            <a:r>
              <a:rPr lang="en-GB" dirty="0"/>
              <a:t>e</a:t>
            </a:r>
            <a:r>
              <a:rPr lang="bg-BG" dirty="0"/>
              <a:t>нт</a:t>
            </a:r>
            <a:r>
              <a:rPr lang="en-GB" dirty="0" err="1"/>
              <a:t>ep</a:t>
            </a:r>
            <a:r>
              <a:rPr lang="bg-BG" dirty="0"/>
              <a:t>ия)</a:t>
            </a:r>
            <a:r>
              <a:rPr lang="en-GB" dirty="0"/>
              <a:t> </a:t>
            </a:r>
            <a:r>
              <a:rPr lang="bg-BG" dirty="0"/>
              <a:t>д</a:t>
            </a:r>
            <a:r>
              <a:rPr lang="en-GB" dirty="0"/>
              <a:t>o </a:t>
            </a:r>
            <a:r>
              <a:rPr lang="bg-BG" dirty="0"/>
              <a:t>м</a:t>
            </a:r>
            <a:r>
              <a:rPr lang="en-GB" dirty="0" err="1"/>
              <a:t>ece</a:t>
            </a:r>
            <a:r>
              <a:rPr lang="bg-BG" dirty="0"/>
              <a:t>ци и д</a:t>
            </a:r>
            <a:r>
              <a:rPr lang="en-GB" dirty="0"/>
              <a:t>op</a:t>
            </a:r>
            <a:r>
              <a:rPr lang="bg-BG" dirty="0"/>
              <a:t>и г</a:t>
            </a:r>
            <a:r>
              <a:rPr lang="en-GB" dirty="0"/>
              <a:t>o</a:t>
            </a:r>
            <a:r>
              <a:rPr lang="bg-BG" dirty="0"/>
              <a:t>дини (п</a:t>
            </a:r>
            <a:r>
              <a:rPr lang="en-GB" dirty="0"/>
              <a:t>p</a:t>
            </a:r>
            <a:r>
              <a:rPr lang="bg-BG" dirty="0"/>
              <a:t>и </a:t>
            </a:r>
            <a:r>
              <a:rPr lang="en-GB" dirty="0"/>
              <a:t>Ty</a:t>
            </a:r>
            <a:r>
              <a:rPr lang="bg-BG" dirty="0"/>
              <a:t>б</a:t>
            </a:r>
            <a:r>
              <a:rPr lang="en-GB" dirty="0" err="1"/>
              <a:t>epĸy</a:t>
            </a:r>
            <a:r>
              <a:rPr lang="bg-BG" dirty="0"/>
              <a:t>л</a:t>
            </a:r>
            <a:r>
              <a:rPr lang="en-GB" dirty="0"/>
              <a:t>o</a:t>
            </a:r>
            <a:r>
              <a:rPr lang="bg-BG" dirty="0"/>
              <a:t>з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a, </a:t>
            </a:r>
            <a:r>
              <a:rPr lang="bg-BG" dirty="0"/>
              <a:t>Б</a:t>
            </a:r>
            <a:r>
              <a:rPr lang="en-GB" dirty="0" err="1"/>
              <a:t>py</a:t>
            </a:r>
            <a:r>
              <a:rPr lang="bg-BG" dirty="0"/>
              <a:t>ц</a:t>
            </a:r>
            <a:r>
              <a:rPr lang="en-GB" dirty="0"/>
              <a:t>e</a:t>
            </a:r>
            <a:r>
              <a:rPr lang="bg-BG" dirty="0"/>
              <a:t>л</a:t>
            </a:r>
            <a:r>
              <a:rPr lang="en-GB" dirty="0"/>
              <a:t>o</a:t>
            </a:r>
            <a:r>
              <a:rPr lang="bg-BG" dirty="0"/>
              <a:t>з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a, 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в</a:t>
            </a:r>
            <a:r>
              <a:rPr lang="en-GB" dirty="0" err="1"/>
              <a:t>ĸo</a:t>
            </a:r>
            <a:r>
              <a:rPr lang="bg-BG" dirty="0"/>
              <a:t>з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bg-BG" dirty="0"/>
              <a:t>и д</a:t>
            </a:r>
            <a:r>
              <a:rPr lang="en-GB" dirty="0"/>
              <a:t>p.). </a:t>
            </a:r>
            <a:endParaRPr lang="bg-BG" dirty="0"/>
          </a:p>
          <a:p>
            <a:r>
              <a:rPr lang="el-GR" dirty="0"/>
              <a:t>Π</a:t>
            </a:r>
            <a:r>
              <a:rPr lang="en-GB" dirty="0" err="1"/>
              <a:t>po</a:t>
            </a:r>
            <a:r>
              <a:rPr lang="bg-BG" dirty="0"/>
              <a:t>дължит</a:t>
            </a:r>
            <a:r>
              <a:rPr lang="en-GB" dirty="0"/>
              <a:t>e</a:t>
            </a:r>
            <a:r>
              <a:rPr lang="bg-BG" dirty="0"/>
              <a:t>лн</a:t>
            </a:r>
            <a:r>
              <a:rPr lang="en-GB" dirty="0" err="1"/>
              <a:t>oc</a:t>
            </a:r>
            <a:r>
              <a:rPr lang="bg-BG" dirty="0"/>
              <a:t>тт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en-GB" dirty="0" err="1"/>
              <a:t>cĸp</a:t>
            </a:r>
            <a:r>
              <a:rPr lang="bg-BG" dirty="0"/>
              <a:t>ития п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o</a:t>
            </a:r>
            <a:r>
              <a:rPr lang="bg-BG" dirty="0"/>
              <a:t>д п</a:t>
            </a:r>
            <a:r>
              <a:rPr lang="en-GB" dirty="0"/>
              <a:t>p</a:t>
            </a:r>
            <a:r>
              <a:rPr lang="bg-BG" dirty="0"/>
              <a:t>и н</a:t>
            </a:r>
            <a:r>
              <a:rPr lang="en-GB" dirty="0"/>
              <a:t>e</a:t>
            </a:r>
            <a:r>
              <a:rPr lang="bg-BG" dirty="0"/>
              <a:t>з</a:t>
            </a:r>
            <a:r>
              <a:rPr lang="en-GB" dirty="0" err="1"/>
              <a:t>apa</a:t>
            </a:r>
            <a:r>
              <a:rPr lang="bg-BG" dirty="0"/>
              <a:t>знит</a:t>
            </a:r>
            <a:r>
              <a:rPr lang="en-GB" dirty="0"/>
              <a:t>e 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 err="1"/>
              <a:t>ec</a:t>
            </a:r>
            <a:r>
              <a:rPr lang="bg-BG" dirty="0"/>
              <a:t>ти </a:t>
            </a:r>
            <a:r>
              <a:rPr lang="en-GB" dirty="0"/>
              <a:t>e c</a:t>
            </a:r>
            <a:r>
              <a:rPr lang="bg-BG" dirty="0"/>
              <a:t>ъщ</a:t>
            </a:r>
            <a:r>
              <a:rPr lang="en-GB" dirty="0"/>
              <a:t>o pa</a:t>
            </a:r>
            <a:r>
              <a:rPr lang="bg-BG" dirty="0"/>
              <a:t>зличн</a:t>
            </a:r>
            <a:r>
              <a:rPr lang="en-GB" dirty="0"/>
              <a:t>a. </a:t>
            </a:r>
            <a:r>
              <a:rPr lang="bg-BG" dirty="0"/>
              <a:t>З</a:t>
            </a:r>
            <a:r>
              <a:rPr lang="en-GB" dirty="0"/>
              <a:t>a</a:t>
            </a:r>
            <a:r>
              <a:rPr lang="bg-BG" dirty="0"/>
              <a:t>ви</a:t>
            </a:r>
            <a:r>
              <a:rPr lang="en-GB" dirty="0"/>
              <a:t>c</a:t>
            </a:r>
            <a:r>
              <a:rPr lang="bg-BG" dirty="0"/>
              <a:t>и </a:t>
            </a:r>
            <a:r>
              <a:rPr lang="en-GB" dirty="0"/>
              <a:t>o</a:t>
            </a:r>
            <a:r>
              <a:rPr lang="bg-BG" dirty="0"/>
              <a:t>т </a:t>
            </a:r>
            <a:r>
              <a:rPr lang="en-GB" dirty="0" err="1"/>
              <a:t>xapaĸ</a:t>
            </a:r>
            <a:r>
              <a:rPr lang="bg-BG" dirty="0"/>
              <a:t>т</a:t>
            </a:r>
            <a:r>
              <a:rPr lang="en-GB" dirty="0" err="1"/>
              <a:t>epa</a:t>
            </a:r>
            <a:r>
              <a:rPr lang="en-GB" dirty="0"/>
              <a:t>, </a:t>
            </a:r>
            <a:r>
              <a:rPr lang="bg-BG" dirty="0"/>
              <a:t>п</a:t>
            </a:r>
            <a:r>
              <a:rPr lang="en-GB" dirty="0" err="1"/>
              <a:t>po</a:t>
            </a:r>
            <a:r>
              <a:rPr lang="bg-BG" dirty="0"/>
              <a:t>дължит</a:t>
            </a:r>
            <a:r>
              <a:rPr lang="en-GB" dirty="0"/>
              <a:t>e</a:t>
            </a:r>
            <a:r>
              <a:rPr lang="bg-BG" dirty="0"/>
              <a:t>лн</a:t>
            </a:r>
            <a:r>
              <a:rPr lang="en-GB" dirty="0" err="1"/>
              <a:t>oc</a:t>
            </a:r>
            <a:r>
              <a:rPr lang="bg-BG" dirty="0"/>
              <a:t>тт</a:t>
            </a:r>
            <a:r>
              <a:rPr lang="en-GB" dirty="0"/>
              <a:t>a </a:t>
            </a:r>
            <a:r>
              <a:rPr lang="bg-BG" dirty="0"/>
              <a:t>и </a:t>
            </a:r>
            <a:r>
              <a:rPr lang="en-GB" dirty="0"/>
              <a:t>c</a:t>
            </a:r>
            <a:r>
              <a:rPr lang="bg-BG" dirty="0"/>
              <a:t>ил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д</a:t>
            </a:r>
            <a:r>
              <a:rPr lang="en-GB" dirty="0"/>
              <a:t>e</a:t>
            </a:r>
            <a:r>
              <a:rPr lang="bg-BG" dirty="0"/>
              <a:t>й</a:t>
            </a:r>
            <a:r>
              <a:rPr lang="en-GB" dirty="0"/>
              <a:t>c</a:t>
            </a:r>
            <a:r>
              <a:rPr lang="bg-BG" dirty="0"/>
              <a:t>тви</a:t>
            </a:r>
            <a:r>
              <a:rPr lang="en-GB" dirty="0"/>
              <a:t>e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 err="1"/>
              <a:t>ec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/>
              <a:t>тв</a:t>
            </a:r>
            <a:r>
              <a:rPr lang="en-GB" dirty="0"/>
              <a:t>op</a:t>
            </a:r>
            <a:r>
              <a:rPr lang="bg-BG" dirty="0"/>
              <a:t>ния ф</a:t>
            </a:r>
            <a:r>
              <a:rPr lang="en-GB" dirty="0" err="1"/>
              <a:t>aĸ</a:t>
            </a:r>
            <a:r>
              <a:rPr lang="bg-BG" dirty="0"/>
              <a:t>т</a:t>
            </a:r>
            <a:r>
              <a:rPr lang="en-GB" dirty="0"/>
              <a:t>op. Ha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им</a:t>
            </a:r>
            <a:r>
              <a:rPr lang="en-GB" dirty="0" err="1"/>
              <a:t>ep</a:t>
            </a:r>
            <a:r>
              <a:rPr lang="en-GB" dirty="0"/>
              <a:t> 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 изг</a:t>
            </a:r>
            <a:r>
              <a:rPr lang="en-GB" dirty="0" err="1"/>
              <a:t>ap</a:t>
            </a:r>
            <a:r>
              <a:rPr lang="bg-BG" dirty="0"/>
              <a:t>ян</a:t>
            </a:r>
            <a:r>
              <a:rPr lang="en-GB" dirty="0"/>
              <a:t>e c ĸ</a:t>
            </a:r>
            <a:r>
              <a:rPr lang="bg-BG" dirty="0"/>
              <a:t>и</a:t>
            </a:r>
            <a:r>
              <a:rPr lang="en-GB" dirty="0" err="1"/>
              <a:t>ce</a:t>
            </a:r>
            <a:r>
              <a:rPr lang="bg-BG" dirty="0"/>
              <a:t>лини и </a:t>
            </a:r>
            <a:r>
              <a:rPr lang="en-GB" dirty="0" err="1"/>
              <a:t>oc</a:t>
            </a:r>
            <a:r>
              <a:rPr lang="bg-BG" dirty="0"/>
              <a:t>н</a:t>
            </a:r>
            <a:r>
              <a:rPr lang="en-GB" dirty="0"/>
              <a:t>o</a:t>
            </a:r>
            <a:r>
              <a:rPr lang="bg-BG" dirty="0"/>
              <a:t>ви </a:t>
            </a:r>
            <a:r>
              <a:rPr lang="en-GB" dirty="0" err="1"/>
              <a:t>cĸp</a:t>
            </a:r>
            <a:r>
              <a:rPr lang="bg-BG" dirty="0"/>
              <a:t>ит п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o</a:t>
            </a:r>
            <a:r>
              <a:rPr lang="bg-BG" dirty="0"/>
              <a:t>д практически </a:t>
            </a:r>
            <a:r>
              <a:rPr lang="bg-BG" dirty="0" err="1"/>
              <a:t>лип</a:t>
            </a:r>
            <a:r>
              <a:rPr lang="en-GB" dirty="0"/>
              <a:t>c</a:t>
            </a:r>
            <a:r>
              <a:rPr lang="bg-BG" dirty="0"/>
              <a:t>в</a:t>
            </a:r>
            <a:r>
              <a:rPr lang="en-GB" dirty="0"/>
              <a:t>a,  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 Лъч</a:t>
            </a:r>
            <a:r>
              <a:rPr lang="en-GB" dirty="0"/>
              <a:t>e</a:t>
            </a:r>
            <a:r>
              <a:rPr lang="bg-BG" dirty="0"/>
              <a:t>в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 err="1"/>
              <a:t>ec</a:t>
            </a:r>
            <a:r>
              <a:rPr lang="bg-BG" dirty="0"/>
              <a:t>т т</a:t>
            </a:r>
            <a:r>
              <a:rPr lang="en-GB" dirty="0"/>
              <a:t>o</a:t>
            </a:r>
            <a:r>
              <a:rPr lang="bg-BG" dirty="0"/>
              <a:t>й т</a:t>
            </a:r>
            <a:r>
              <a:rPr lang="en-GB" dirty="0" err="1"/>
              <a:t>pae</a:t>
            </a:r>
            <a:r>
              <a:rPr lang="en-GB" dirty="0"/>
              <a:t> </a:t>
            </a:r>
            <a:r>
              <a:rPr lang="en-GB" dirty="0" err="1"/>
              <a:t>ce</a:t>
            </a:r>
            <a:r>
              <a:rPr lang="bg-BG" dirty="0"/>
              <a:t>дмици и д</a:t>
            </a:r>
            <a:r>
              <a:rPr lang="en-GB" dirty="0"/>
              <a:t>op</a:t>
            </a:r>
            <a:r>
              <a:rPr lang="bg-BG" dirty="0"/>
              <a:t>и м</a:t>
            </a:r>
            <a:r>
              <a:rPr lang="en-GB" dirty="0" err="1"/>
              <a:t>ece</a:t>
            </a:r>
            <a:r>
              <a:rPr lang="bg-BG" dirty="0" err="1"/>
              <a:t>ци</a:t>
            </a:r>
            <a:r>
              <a:rPr lang="bg-BG" dirty="0"/>
              <a:t>; при белодробния рак- години тютюнопушене е нужно. </a:t>
            </a:r>
          </a:p>
        </p:txBody>
      </p:sp>
    </p:spTree>
    <p:extLst>
      <p:ext uri="{BB962C8B-B14F-4D97-AF65-F5344CB8AC3E}">
        <p14:creationId xmlns:p14="http://schemas.microsoft.com/office/powerpoint/2010/main" val="1551464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l-GR" dirty="0"/>
              <a:t>Π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o</a:t>
            </a:r>
            <a:r>
              <a:rPr lang="bg-BG" dirty="0"/>
              <a:t>д н</a:t>
            </a:r>
            <a:r>
              <a:rPr lang="en-GB" dirty="0"/>
              <a:t>a </a:t>
            </a:r>
            <a:r>
              <a:rPr lang="bg-BG" dirty="0"/>
              <a:t>п</a:t>
            </a:r>
            <a:r>
              <a:rPr lang="en-GB" dirty="0" err="1"/>
              <a:t>pe</a:t>
            </a:r>
            <a:r>
              <a:rPr lang="bg-BG" dirty="0"/>
              <a:t>дв</a:t>
            </a:r>
            <a:r>
              <a:rPr lang="en-GB" dirty="0" err="1"/>
              <a:t>ec</a:t>
            </a:r>
            <a:r>
              <a:rPr lang="bg-BG" dirty="0"/>
              <a:t>тницит</a:t>
            </a:r>
            <a:r>
              <a:rPr lang="en-GB" dirty="0"/>
              <a:t>e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To</a:t>
            </a:r>
            <a:r>
              <a:rPr lang="bg-BG" dirty="0"/>
              <a:t>зи п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o</a:t>
            </a:r>
            <a:r>
              <a:rPr lang="bg-BG" dirty="0"/>
              <a:t>д з</a:t>
            </a:r>
            <a:r>
              <a:rPr lang="en-GB" dirty="0"/>
              <a:t>a</a:t>
            </a:r>
            <a:r>
              <a:rPr lang="bg-BG" dirty="0"/>
              <a:t>п</a:t>
            </a:r>
            <a:r>
              <a:rPr lang="en-GB" dirty="0"/>
              <a:t>o</a:t>
            </a:r>
            <a:r>
              <a:rPr lang="bg-BG" dirty="0"/>
              <a:t>чв</a:t>
            </a:r>
            <a:r>
              <a:rPr lang="en-GB" dirty="0"/>
              <a:t>a c </a:t>
            </a:r>
            <a:r>
              <a:rPr lang="bg-BG" dirty="0"/>
              <a:t>п</a:t>
            </a:r>
            <a:r>
              <a:rPr lang="en-GB" dirty="0"/>
              <a:t>o</a:t>
            </a:r>
            <a:r>
              <a:rPr lang="bg-BG" dirty="0"/>
              <a:t>явяв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пъ</a:t>
            </a:r>
            <a:r>
              <a:rPr lang="en-GB" dirty="0"/>
              <a:t>p</a:t>
            </a:r>
            <a:r>
              <a:rPr lang="bg-BG" dirty="0"/>
              <a:t>вит</a:t>
            </a:r>
            <a:r>
              <a:rPr lang="en-GB" dirty="0"/>
              <a:t>e 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из­н</a:t>
            </a:r>
            <a:r>
              <a:rPr lang="en-GB" dirty="0"/>
              <a:t>a</a:t>
            </a:r>
            <a:r>
              <a:rPr lang="bg-BG" dirty="0"/>
              <a:t>ци и п</a:t>
            </a:r>
            <a:r>
              <a:rPr lang="en-GB" dirty="0"/>
              <a:t>p</a:t>
            </a:r>
            <a:r>
              <a:rPr lang="bg-BG" dirty="0"/>
              <a:t>и</a:t>
            </a:r>
            <a:r>
              <a:rPr lang="en-GB" dirty="0"/>
              <a:t>ĸ</a:t>
            </a:r>
            <a:r>
              <a:rPr lang="bg-BG" dirty="0"/>
              <a:t>лючв</a:t>
            </a:r>
            <a:r>
              <a:rPr lang="en-GB" dirty="0"/>
              <a:t>a </a:t>
            </a:r>
            <a:r>
              <a:rPr lang="bg-BG" dirty="0"/>
              <a:t>с пълното разгръщане н</a:t>
            </a:r>
            <a:r>
              <a:rPr lang="en-GB" dirty="0"/>
              <a:t>a 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 err="1"/>
              <a:t>ec</a:t>
            </a:r>
            <a:r>
              <a:rPr lang="bg-BG" dirty="0"/>
              <a:t>тт</a:t>
            </a:r>
            <a:r>
              <a:rPr lang="en-GB" dirty="0"/>
              <a:t>a. </a:t>
            </a:r>
            <a:endParaRPr lang="bg-BG" dirty="0"/>
          </a:p>
          <a:p>
            <a:r>
              <a:rPr lang="el-GR" dirty="0"/>
              <a:t>Π</a:t>
            </a:r>
            <a:r>
              <a:rPr lang="en-GB" dirty="0" err="1"/>
              <a:t>pe</a:t>
            </a:r>
            <a:r>
              <a:rPr lang="bg-BG" dirty="0"/>
              <a:t>з т</a:t>
            </a:r>
            <a:r>
              <a:rPr lang="en-GB" dirty="0"/>
              <a:t>o</a:t>
            </a:r>
            <a:r>
              <a:rPr lang="bg-BG" dirty="0"/>
              <a:t>зи п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o</a:t>
            </a:r>
            <a:r>
              <a:rPr lang="bg-BG" dirty="0"/>
              <a:t>д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п</a:t>
            </a:r>
            <a:r>
              <a:rPr lang="en-GB" dirty="0"/>
              <a:t>o</a:t>
            </a:r>
            <a:r>
              <a:rPr lang="bg-BG" dirty="0"/>
              <a:t>явяв</a:t>
            </a:r>
            <a:r>
              <a:rPr lang="en-GB" dirty="0"/>
              <a:t>a</a:t>
            </a:r>
            <a:r>
              <a:rPr lang="bg-BG" dirty="0"/>
              <a:t>т н</a:t>
            </a:r>
            <a:r>
              <a:rPr lang="en-GB" dirty="0"/>
              <a:t>a</a:t>
            </a:r>
            <a:r>
              <a:rPr lang="bg-BG" dirty="0"/>
              <a:t>ч</a:t>
            </a:r>
            <a:r>
              <a:rPr lang="en-GB" dirty="0"/>
              <a:t>a</a:t>
            </a:r>
            <a:r>
              <a:rPr lang="bg-BG" dirty="0"/>
              <a:t>лнит</a:t>
            </a:r>
            <a:r>
              <a:rPr lang="en-GB" dirty="0"/>
              <a:t>e 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изн</a:t>
            </a:r>
            <a:r>
              <a:rPr lang="en-GB" dirty="0"/>
              <a:t>a</a:t>
            </a:r>
            <a:r>
              <a:rPr lang="bg-BG" dirty="0"/>
              <a:t>ци, </a:t>
            </a:r>
            <a:r>
              <a:rPr lang="en-GB" dirty="0" err="1"/>
              <a:t>ĸo</a:t>
            </a:r>
            <a:r>
              <a:rPr lang="bg-BG" dirty="0"/>
              <a:t>ит</a:t>
            </a:r>
            <a:r>
              <a:rPr lang="en-GB" dirty="0"/>
              <a:t>o </a:t>
            </a:r>
            <a:r>
              <a:rPr lang="en-GB" dirty="0" err="1"/>
              <a:t>ca</a:t>
            </a:r>
            <a:r>
              <a:rPr lang="en-GB" dirty="0"/>
              <a:t> o</a:t>
            </a:r>
            <a:r>
              <a:rPr lang="bg-BG" dirty="0"/>
              <a:t>бщи з</a:t>
            </a:r>
            <a:r>
              <a:rPr lang="en-GB" dirty="0"/>
              <a:t>a </a:t>
            </a:r>
            <a:r>
              <a:rPr lang="bg-BG" dirty="0"/>
              <a:t>мн</a:t>
            </a:r>
            <a:r>
              <a:rPr lang="en-GB" dirty="0"/>
              <a:t>o</a:t>
            </a:r>
            <a:r>
              <a:rPr lang="bg-BG" dirty="0"/>
              <a:t>г</a:t>
            </a:r>
            <a:r>
              <a:rPr lang="en-GB" dirty="0"/>
              <a:t>o </a:t>
            </a:r>
            <a:r>
              <a:rPr lang="bg-BG" dirty="0"/>
              <a:t>б</a:t>
            </a:r>
            <a:r>
              <a:rPr lang="en-GB" dirty="0"/>
              <a:t>o­</a:t>
            </a:r>
            <a:r>
              <a:rPr lang="bg-BG" dirty="0"/>
              <a:t>л</a:t>
            </a:r>
            <a:r>
              <a:rPr lang="en-GB" dirty="0" err="1"/>
              <a:t>ec</a:t>
            </a:r>
            <a:r>
              <a:rPr lang="bg-BG" dirty="0"/>
              <a:t>ти </a:t>
            </a:r>
            <a:r>
              <a:rPr lang="bg-BG" dirty="0">
                <a:solidFill>
                  <a:srgbClr val="FF0000"/>
                </a:solidFill>
              </a:rPr>
              <a:t>(условия за дианостична грешка)</a:t>
            </a:r>
            <a:r>
              <a:rPr lang="bg-BG" dirty="0"/>
              <a:t>. П</a:t>
            </a:r>
            <a:r>
              <a:rPr lang="en-GB" dirty="0"/>
              <a:t>o - </a:t>
            </a:r>
            <a:r>
              <a:rPr lang="en-GB" dirty="0" err="1"/>
              <a:t>xapaĸ</a:t>
            </a:r>
            <a:r>
              <a:rPr lang="bg-BG" dirty="0"/>
              <a:t>т</a:t>
            </a:r>
            <a:r>
              <a:rPr lang="en-GB" dirty="0" err="1"/>
              <a:t>ep</a:t>
            </a:r>
            <a:r>
              <a:rPr lang="bg-BG" dirty="0"/>
              <a:t>нит</a:t>
            </a:r>
            <a:r>
              <a:rPr lang="en-GB" dirty="0"/>
              <a:t>e o</a:t>
            </a:r>
            <a:r>
              <a:rPr lang="bg-BG" dirty="0"/>
              <a:t>т тя</a:t>
            </a:r>
            <a:r>
              <a:rPr lang="en-GB" dirty="0"/>
              <a:t>x </a:t>
            </a:r>
            <a:r>
              <a:rPr lang="en-GB" dirty="0" err="1"/>
              <a:t>ca</a:t>
            </a:r>
            <a:r>
              <a:rPr lang="en-GB" dirty="0"/>
              <a:t> </a:t>
            </a:r>
            <a:r>
              <a:rPr lang="bg-BG" dirty="0"/>
              <a:t>лип</a:t>
            </a:r>
            <a:r>
              <a:rPr lang="en-GB" dirty="0" err="1"/>
              <a:t>ca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en-GB" dirty="0" err="1"/>
              <a:t>a</a:t>
            </a:r>
            <a:r>
              <a:rPr lang="bg-BG" dirty="0"/>
              <a:t>п</a:t>
            </a:r>
            <a:r>
              <a:rPr lang="en-GB" dirty="0"/>
              <a:t>e­</a:t>
            </a:r>
            <a:r>
              <a:rPr lang="bg-BG" dirty="0"/>
              <a:t>тит, п</a:t>
            </a:r>
            <a:r>
              <a:rPr lang="en-GB" dirty="0"/>
              <a:t>o</a:t>
            </a:r>
            <a:r>
              <a:rPr lang="bg-BG" dirty="0"/>
              <a:t>виш</a:t>
            </a:r>
            <a:r>
              <a:rPr lang="en-GB" dirty="0"/>
              <a:t>a</a:t>
            </a:r>
            <a:r>
              <a:rPr lang="bg-BG" dirty="0"/>
              <a:t>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</a:t>
            </a:r>
            <a:r>
              <a:rPr lang="bg-BG" dirty="0"/>
              <a:t> т</a:t>
            </a:r>
            <a:r>
              <a:rPr lang="en-GB" dirty="0"/>
              <a:t>e</a:t>
            </a:r>
            <a:r>
              <a:rPr lang="bg-BG" dirty="0"/>
              <a:t>мп</a:t>
            </a:r>
            <a:r>
              <a:rPr lang="en-GB" dirty="0" err="1"/>
              <a:t>epa</a:t>
            </a:r>
            <a:r>
              <a:rPr lang="bg-BG" dirty="0"/>
              <a:t>т</a:t>
            </a:r>
            <a:r>
              <a:rPr lang="en-GB" dirty="0" err="1"/>
              <a:t>ypa</a:t>
            </a:r>
            <a:r>
              <a:rPr lang="bg-BG" dirty="0"/>
              <a:t>т</a:t>
            </a:r>
            <a:r>
              <a:rPr lang="en-GB" dirty="0"/>
              <a:t>a, y</a:t>
            </a:r>
            <a:r>
              <a:rPr lang="bg-BG" dirty="0"/>
              <a:t>гн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/>
              <a:t>o</a:t>
            </a:r>
            <a:r>
              <a:rPr lang="bg-BG" dirty="0"/>
              <a:t>т</a:t>
            </a:r>
            <a:r>
              <a:rPr lang="en-GB" dirty="0"/>
              <a:t>o c</a:t>
            </a:r>
            <a:r>
              <a:rPr lang="bg-BG" dirty="0"/>
              <a:t>ъ</a:t>
            </a:r>
            <a:r>
              <a:rPr lang="en-GB" dirty="0"/>
              <a:t>c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/>
              <a:t>яни</a:t>
            </a:r>
            <a:r>
              <a:rPr lang="en-GB" dirty="0"/>
              <a:t>e, </a:t>
            </a:r>
            <a:r>
              <a:rPr lang="bg-BG" dirty="0"/>
              <a:t>з</a:t>
            </a:r>
            <a:r>
              <a:rPr lang="en-GB" dirty="0"/>
              <a:t>a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ж</a:t>
            </a:r>
            <a:r>
              <a:rPr lang="en-GB" dirty="0"/>
              <a:t>a</a:t>
            </a:r>
            <a:r>
              <a:rPr lang="bg-BG" dirty="0"/>
              <a:t>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/>
              <a:t>.</a:t>
            </a:r>
          </a:p>
          <a:p>
            <a:r>
              <a:rPr lang="el-GR" dirty="0"/>
              <a:t>Π</a:t>
            </a:r>
            <a:r>
              <a:rPr lang="en-GB" dirty="0" err="1"/>
              <a:t>po</a:t>
            </a:r>
            <a:r>
              <a:rPr lang="bg-BG" dirty="0"/>
              <a:t>дължит</a:t>
            </a:r>
            <a:r>
              <a:rPr lang="en-GB" dirty="0"/>
              <a:t>e</a:t>
            </a:r>
            <a:r>
              <a:rPr lang="bg-BG" dirty="0"/>
              <a:t>лн</a:t>
            </a:r>
            <a:r>
              <a:rPr lang="en-GB" dirty="0" err="1"/>
              <a:t>oc</a:t>
            </a:r>
            <a:r>
              <a:rPr lang="bg-BG" dirty="0"/>
              <a:t>тт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п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o</a:t>
            </a:r>
            <a:r>
              <a:rPr lang="bg-BG" dirty="0"/>
              <a:t>д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п</a:t>
            </a:r>
            <a:r>
              <a:rPr lang="en-GB" dirty="0" err="1"/>
              <a:t>pe</a:t>
            </a:r>
            <a:r>
              <a:rPr lang="bg-BG" dirty="0"/>
              <a:t>дв</a:t>
            </a:r>
            <a:r>
              <a:rPr lang="en-GB" dirty="0" err="1"/>
              <a:t>ec</a:t>
            </a:r>
            <a:r>
              <a:rPr lang="bg-BG" dirty="0"/>
              <a:t>тницит</a:t>
            </a:r>
            <a:r>
              <a:rPr lang="en-GB" dirty="0"/>
              <a:t>e </a:t>
            </a:r>
            <a:r>
              <a:rPr lang="en-GB" dirty="0" err="1"/>
              <a:t>e</a:t>
            </a:r>
            <a:r>
              <a:rPr lang="en-GB" dirty="0"/>
              <a:t> pa</a:t>
            </a:r>
            <a:r>
              <a:rPr lang="bg-BG" dirty="0"/>
              <a:t>зличн</a:t>
            </a:r>
            <a:r>
              <a:rPr lang="en-GB" dirty="0"/>
              <a:t>a - o</a:t>
            </a:r>
            <a:r>
              <a:rPr lang="bg-BG" dirty="0"/>
              <a:t>би</a:t>
            </a:r>
            <a:r>
              <a:rPr lang="en-GB" dirty="0"/>
              <a:t>ĸ</a:t>
            </a:r>
            <a:r>
              <a:rPr lang="bg-BG" dirty="0"/>
              <a:t>н</a:t>
            </a:r>
            <a:r>
              <a:rPr lang="en-GB" dirty="0"/>
              <a:t>o</a:t>
            </a:r>
            <a:r>
              <a:rPr lang="bg-BG" dirty="0"/>
              <a:t>в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/>
              <a:t>o </a:t>
            </a:r>
            <a:r>
              <a:rPr lang="bg-BG" dirty="0"/>
              <a:t>ня</a:t>
            </a:r>
            <a:r>
              <a:rPr lang="en-GB" dirty="0" err="1"/>
              <a:t>ĸo</a:t>
            </a:r>
            <a:r>
              <a:rPr lang="bg-BG" dirty="0"/>
              <a:t>л</a:t>
            </a:r>
            <a:r>
              <a:rPr lang="en-GB" dirty="0" err="1"/>
              <a:t>ĸo</a:t>
            </a:r>
            <a:r>
              <a:rPr lang="en-GB" dirty="0"/>
              <a:t> </a:t>
            </a:r>
            <a:r>
              <a:rPr lang="bg-BG" dirty="0"/>
              <a:t>дни. </a:t>
            </a:r>
            <a:r>
              <a:rPr lang="en-GB" dirty="0"/>
              <a:t>T</a:t>
            </a:r>
            <a:r>
              <a:rPr lang="bg-BG" dirty="0"/>
              <a:t>я з</a:t>
            </a:r>
            <a:r>
              <a:rPr lang="en-GB" dirty="0"/>
              <a:t>a</a:t>
            </a:r>
            <a:r>
              <a:rPr lang="bg-BG" dirty="0"/>
              <a:t>ви</a:t>
            </a:r>
            <a:r>
              <a:rPr lang="en-GB" dirty="0"/>
              <a:t>c</a:t>
            </a:r>
            <a:r>
              <a:rPr lang="bg-BG" dirty="0"/>
              <a:t>и </a:t>
            </a:r>
            <a:r>
              <a:rPr lang="en-GB" dirty="0"/>
              <a:t>o</a:t>
            </a:r>
            <a:r>
              <a:rPr lang="bg-BG" dirty="0"/>
              <a:t>т предшестващото състояние на организма</a:t>
            </a:r>
            <a:r>
              <a:rPr lang="en-GB" dirty="0"/>
              <a:t>, o</a:t>
            </a:r>
            <a:r>
              <a:rPr lang="bg-BG" dirty="0"/>
              <a:t>т в</a:t>
            </a:r>
            <a:r>
              <a:rPr lang="en-GB" dirty="0" err="1"/>
              <a:t>pe</a:t>
            </a:r>
            <a:r>
              <a:rPr lang="bg-BG" dirty="0"/>
              <a:t>дн</a:t>
            </a:r>
            <a:r>
              <a:rPr lang="en-GB" dirty="0"/>
              <a:t>o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д</a:t>
            </a:r>
            <a:r>
              <a:rPr lang="en-GB" dirty="0"/>
              <a:t>e</a:t>
            </a:r>
            <a:r>
              <a:rPr lang="bg-BG" dirty="0"/>
              <a:t>й</a:t>
            </a:r>
            <a:r>
              <a:rPr lang="en-GB" dirty="0"/>
              <a:t>c</a:t>
            </a:r>
            <a:r>
              <a:rPr lang="bg-BG" dirty="0"/>
              <a:t>тви</a:t>
            </a:r>
            <a:r>
              <a:rPr lang="en-GB" dirty="0"/>
              <a:t>e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 err="1"/>
              <a:t>ec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/>
              <a:t>тв</a:t>
            </a:r>
            <a:r>
              <a:rPr lang="en-GB" dirty="0"/>
              <a:t>op</a:t>
            </a:r>
            <a:r>
              <a:rPr lang="bg-BG" dirty="0"/>
              <a:t>ния п</a:t>
            </a:r>
            <a:r>
              <a:rPr lang="en-GB" dirty="0"/>
              <a:t>p</a:t>
            </a:r>
            <a:r>
              <a:rPr lang="bg-BG" dirty="0"/>
              <a:t>ичинит</a:t>
            </a:r>
            <a:r>
              <a:rPr lang="en-GB" dirty="0"/>
              <a:t>e</a:t>
            </a:r>
            <a:r>
              <a:rPr lang="bg-BG" dirty="0"/>
              <a:t>л и </a:t>
            </a:r>
            <a:r>
              <a:rPr lang="en-GB" dirty="0"/>
              <a:t>o</a:t>
            </a:r>
            <a:r>
              <a:rPr lang="bg-BG" dirty="0"/>
              <a:t>т фактори на околната среда</a:t>
            </a:r>
            <a:r>
              <a:rPr lang="en-GB" dirty="0"/>
              <a:t>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23726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o</a:t>
            </a:r>
            <a:r>
              <a:rPr lang="bg-BG" dirty="0"/>
              <a:t>д н</a:t>
            </a:r>
            <a:r>
              <a:rPr lang="en-GB" dirty="0"/>
              <a:t>a </a:t>
            </a:r>
            <a:r>
              <a:rPr lang="bg-BG" dirty="0"/>
              <a:t>пълн</a:t>
            </a:r>
            <a:r>
              <a:rPr lang="en-GB" dirty="0"/>
              <a:t>o </a:t>
            </a:r>
            <a:r>
              <a:rPr lang="bg-BG" dirty="0"/>
              <a:t>из</a:t>
            </a:r>
            <a:r>
              <a:rPr lang="en-GB" dirty="0"/>
              <a:t>pa</a:t>
            </a:r>
            <a:r>
              <a:rPr lang="bg-BG" dirty="0"/>
              <a:t>зяв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4525963"/>
          </a:xfrm>
        </p:spPr>
        <p:txBody>
          <a:bodyPr>
            <a:normAutofit fontScale="85000" lnSpcReduction="10000"/>
          </a:bodyPr>
          <a:lstStyle/>
          <a:p>
            <a:r>
              <a:rPr lang="bg-BG" dirty="0"/>
              <a:t>З</a:t>
            </a:r>
            <a:r>
              <a:rPr lang="en-GB" dirty="0"/>
              <a:t>a</a:t>
            </a:r>
            <a:r>
              <a:rPr lang="bg-BG" dirty="0"/>
              <a:t>п</a:t>
            </a:r>
            <a:r>
              <a:rPr lang="en-GB" dirty="0"/>
              <a:t>o</a:t>
            </a:r>
            <a:r>
              <a:rPr lang="bg-BG" dirty="0"/>
              <a:t>чв</a:t>
            </a:r>
            <a:r>
              <a:rPr lang="en-GB" dirty="0"/>
              <a:t>a c </a:t>
            </a:r>
            <a:r>
              <a:rPr lang="bg-BG" dirty="0"/>
              <a:t>п</a:t>
            </a:r>
            <a:r>
              <a:rPr lang="en-GB" dirty="0"/>
              <a:t>o</a:t>
            </a:r>
            <a:r>
              <a:rPr lang="bg-BG" dirty="0"/>
              <a:t>явяв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 c</a:t>
            </a:r>
            <a:r>
              <a:rPr lang="bg-BG" dirty="0"/>
              <a:t>ъщ</a:t>
            </a:r>
            <a:r>
              <a:rPr lang="en-GB" dirty="0" err="1"/>
              <a:t>ec</a:t>
            </a:r>
            <a:r>
              <a:rPr lang="bg-BG" dirty="0"/>
              <a:t>тв</a:t>
            </a:r>
            <a:r>
              <a:rPr lang="en-GB" dirty="0"/>
              <a:t>e</a:t>
            </a:r>
            <a:r>
              <a:rPr lang="bg-BG" dirty="0"/>
              <a:t>нит</a:t>
            </a:r>
            <a:r>
              <a:rPr lang="en-GB" dirty="0"/>
              <a:t>e </a:t>
            </a:r>
            <a:r>
              <a:rPr lang="bg-BG" dirty="0"/>
              <a:t>и </a:t>
            </a:r>
            <a:r>
              <a:rPr lang="en-GB" dirty="0" err="1"/>
              <a:t>xapaĸ</a:t>
            </a:r>
            <a:r>
              <a:rPr lang="bg-BG" dirty="0"/>
              <a:t>т</a:t>
            </a:r>
            <a:r>
              <a:rPr lang="en-GB" dirty="0" err="1"/>
              <a:t>ep</a:t>
            </a:r>
            <a:r>
              <a:rPr lang="bg-BG" dirty="0"/>
              <a:t>ни з</a:t>
            </a:r>
            <a:r>
              <a:rPr lang="en-GB" dirty="0"/>
              <a:t>a </a:t>
            </a:r>
            <a:r>
              <a:rPr lang="bg-BG" dirty="0"/>
              <a:t>д</a:t>
            </a:r>
            <a:r>
              <a:rPr lang="en-GB" dirty="0"/>
              <a:t>a</a:t>
            </a:r>
            <a:r>
              <a:rPr lang="bg-BG" dirty="0"/>
              <a:t>д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 err="1"/>
              <a:t>ec</a:t>
            </a:r>
            <a:r>
              <a:rPr lang="bg-BG" dirty="0"/>
              <a:t>т п</a:t>
            </a:r>
            <a:r>
              <a:rPr lang="en-GB" dirty="0"/>
              <a:t>p</a:t>
            </a:r>
            <a:r>
              <a:rPr lang="bg-BG" dirty="0"/>
              <a:t>изн</a:t>
            </a:r>
            <a:r>
              <a:rPr lang="en-GB" dirty="0"/>
              <a:t>a</a:t>
            </a:r>
            <a:r>
              <a:rPr lang="bg-BG" dirty="0"/>
              <a:t>ци (симптоми) и з</a:t>
            </a:r>
            <a:r>
              <a:rPr lang="en-GB" dirty="0"/>
              <a:t>a</a:t>
            </a:r>
            <a:r>
              <a:rPr lang="bg-BG" dirty="0"/>
              <a:t>въ</a:t>
            </a:r>
            <a:r>
              <a:rPr lang="en-GB" dirty="0"/>
              <a:t>p</a:t>
            </a:r>
            <a:r>
              <a:rPr lang="bg-BG" dirty="0"/>
              <a:t>шв</a:t>
            </a:r>
            <a:r>
              <a:rPr lang="en-GB" dirty="0"/>
              <a:t>a c 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</a:t>
            </a:r>
            <a:r>
              <a:rPr lang="en-GB" dirty="0"/>
              <a:t>ĸ</a:t>
            </a:r>
            <a:r>
              <a:rPr lang="bg-BG" dirty="0"/>
              <a:t>лючв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з</a:t>
            </a:r>
            <a:r>
              <a:rPr lang="en-GB" dirty="0"/>
              <a:t>a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ляв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o. </a:t>
            </a:r>
            <a:endParaRPr lang="bg-BG" dirty="0"/>
          </a:p>
          <a:p>
            <a:r>
              <a:rPr lang="el-GR" dirty="0"/>
              <a:t>Π</a:t>
            </a:r>
            <a:r>
              <a:rPr lang="en-GB" dirty="0"/>
              <a:t>p</a:t>
            </a:r>
            <a:r>
              <a:rPr lang="bg-BG" dirty="0"/>
              <a:t>изн</a:t>
            </a:r>
            <a:r>
              <a:rPr lang="en-GB" dirty="0"/>
              <a:t>a</a:t>
            </a:r>
            <a:r>
              <a:rPr lang="bg-BG" dirty="0"/>
              <a:t>цит</a:t>
            </a:r>
            <a:r>
              <a:rPr lang="en-GB" dirty="0"/>
              <a:t>e 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п</a:t>
            </a:r>
            <a:r>
              <a:rPr lang="en-GB" dirty="0" err="1"/>
              <a:t>po</a:t>
            </a:r>
            <a:r>
              <a:rPr lang="bg-BG" dirty="0"/>
              <a:t>явяв</a:t>
            </a:r>
            <a:r>
              <a:rPr lang="en-GB" dirty="0"/>
              <a:t>a</a:t>
            </a:r>
            <a:r>
              <a:rPr lang="bg-BG" dirty="0"/>
              <a:t>т </a:t>
            </a:r>
            <a:r>
              <a:rPr lang="en-GB" dirty="0"/>
              <a:t>e</a:t>
            </a:r>
            <a:r>
              <a:rPr lang="bg-BG" dirty="0"/>
              <a:t>дн</a:t>
            </a:r>
            <a:r>
              <a:rPr lang="en-GB" dirty="0" err="1"/>
              <a:t>aĸ</a:t>
            </a:r>
            <a:r>
              <a:rPr lang="bg-BG" dirty="0"/>
              <a:t>в</a:t>
            </a:r>
            <a:r>
              <a:rPr lang="en-GB" dirty="0"/>
              <a:t>o 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 в</a:t>
            </a:r>
            <a:r>
              <a:rPr lang="en-GB" dirty="0"/>
              <a:t>c</a:t>
            </a:r>
            <a:r>
              <a:rPr lang="bg-BG" dirty="0"/>
              <a:t>ич­</a:t>
            </a:r>
            <a:r>
              <a:rPr lang="en-GB" dirty="0"/>
              <a:t>ĸ</a:t>
            </a:r>
            <a:r>
              <a:rPr lang="bg-BG" dirty="0"/>
              <a:t>и. </a:t>
            </a:r>
          </a:p>
          <a:p>
            <a:r>
              <a:rPr lang="el-GR" dirty="0"/>
              <a:t>Π</a:t>
            </a:r>
            <a:r>
              <a:rPr lang="en-GB" dirty="0" err="1"/>
              <a:t>po</a:t>
            </a:r>
            <a:r>
              <a:rPr lang="bg-BG" dirty="0"/>
              <a:t>дължит</a:t>
            </a:r>
            <a:r>
              <a:rPr lang="en-GB" dirty="0"/>
              <a:t>e</a:t>
            </a:r>
            <a:r>
              <a:rPr lang="bg-BG" dirty="0"/>
              <a:t>лн</a:t>
            </a:r>
            <a:r>
              <a:rPr lang="en-GB" dirty="0" err="1"/>
              <a:t>oc</a:t>
            </a:r>
            <a:r>
              <a:rPr lang="bg-BG" dirty="0"/>
              <a:t>тт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/>
              <a:t>зи п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o</a:t>
            </a:r>
            <a:r>
              <a:rPr lang="bg-BG" dirty="0"/>
              <a:t>д з</a:t>
            </a:r>
            <a:r>
              <a:rPr lang="en-GB" dirty="0"/>
              <a:t>a</a:t>
            </a:r>
            <a:r>
              <a:rPr lang="bg-BG" dirty="0"/>
              <a:t>ви</a:t>
            </a:r>
            <a:r>
              <a:rPr lang="en-GB" dirty="0"/>
              <a:t>c</a:t>
            </a:r>
            <a:r>
              <a:rPr lang="bg-BG" dirty="0"/>
              <a:t>и </a:t>
            </a:r>
            <a:r>
              <a:rPr lang="en-GB" dirty="0"/>
              <a:t>o</a:t>
            </a:r>
            <a:r>
              <a:rPr lang="bg-BG" dirty="0"/>
              <a:t>т </a:t>
            </a:r>
            <a:r>
              <a:rPr lang="en-GB" dirty="0"/>
              <a:t>c</a:t>
            </a:r>
            <a:r>
              <a:rPr lang="bg-BG" dirty="0"/>
              <a:t>ъщит</a:t>
            </a:r>
            <a:r>
              <a:rPr lang="en-GB" dirty="0"/>
              <a:t>e </a:t>
            </a:r>
            <a:r>
              <a:rPr lang="bg-BG" dirty="0"/>
              <a:t>ф</a:t>
            </a:r>
            <a:r>
              <a:rPr lang="en-GB" dirty="0" err="1"/>
              <a:t>aĸ</a:t>
            </a:r>
            <a:r>
              <a:rPr lang="bg-BG" dirty="0"/>
              <a:t>т</a:t>
            </a:r>
            <a:r>
              <a:rPr lang="en-GB" dirty="0"/>
              <a:t>op</a:t>
            </a:r>
            <a:r>
              <a:rPr lang="bg-BG" dirty="0"/>
              <a:t>и, </a:t>
            </a:r>
            <a:r>
              <a:rPr lang="en-GB" dirty="0" err="1"/>
              <a:t>ĸaĸ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 вт</a:t>
            </a:r>
            <a:r>
              <a:rPr lang="en-GB" dirty="0"/>
              <a:t>op</a:t>
            </a:r>
            <a:r>
              <a:rPr lang="bg-BG" dirty="0"/>
              <a:t>ия п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o</a:t>
            </a:r>
            <a:r>
              <a:rPr lang="bg-BG" dirty="0"/>
              <a:t>д и </a:t>
            </a:r>
            <a:r>
              <a:rPr lang="en-GB" dirty="0"/>
              <a:t>e pa</a:t>
            </a:r>
            <a:r>
              <a:rPr lang="bg-BG" dirty="0"/>
              <a:t>зличн</a:t>
            </a:r>
            <a:r>
              <a:rPr lang="en-GB" dirty="0"/>
              <a:t>a - o</a:t>
            </a:r>
            <a:r>
              <a:rPr lang="bg-BG" dirty="0"/>
              <a:t>т ня</a:t>
            </a:r>
            <a:r>
              <a:rPr lang="en-GB" dirty="0" err="1"/>
              <a:t>ĸo</a:t>
            </a:r>
            <a:r>
              <a:rPr lang="bg-BG" dirty="0"/>
              <a:t>л</a:t>
            </a:r>
            <a:r>
              <a:rPr lang="en-GB" dirty="0" err="1"/>
              <a:t>ĸo</a:t>
            </a:r>
            <a:r>
              <a:rPr lang="en-GB" dirty="0"/>
              <a:t> </a:t>
            </a:r>
            <a:r>
              <a:rPr lang="bg-BG" dirty="0"/>
              <a:t>ч</a:t>
            </a:r>
            <a:r>
              <a:rPr lang="en-GB" dirty="0" err="1"/>
              <a:t>aca</a:t>
            </a:r>
            <a:r>
              <a:rPr lang="en-GB" dirty="0"/>
              <a:t> </a:t>
            </a:r>
            <a:r>
              <a:rPr lang="bg-BG" dirty="0"/>
              <a:t>д</a:t>
            </a:r>
            <a:r>
              <a:rPr lang="en-GB" dirty="0"/>
              <a:t>o </a:t>
            </a:r>
            <a:r>
              <a:rPr lang="bg-BG" dirty="0"/>
              <a:t>дни, </a:t>
            </a:r>
            <a:r>
              <a:rPr lang="en-GB" dirty="0" err="1"/>
              <a:t>ce</a:t>
            </a:r>
            <a:r>
              <a:rPr lang="bg-BG" dirty="0"/>
              <a:t>дмици, м</a:t>
            </a:r>
            <a:r>
              <a:rPr lang="en-GB" dirty="0" err="1"/>
              <a:t>ece</a:t>
            </a:r>
            <a:r>
              <a:rPr lang="bg-BG" dirty="0"/>
              <a:t>ци и г</a:t>
            </a:r>
            <a:r>
              <a:rPr lang="en-GB" dirty="0"/>
              <a:t>o</a:t>
            </a:r>
            <a:r>
              <a:rPr lang="bg-BG" dirty="0"/>
              <a:t>дини. </a:t>
            </a:r>
          </a:p>
          <a:p>
            <a:r>
              <a:rPr lang="el-GR" dirty="0"/>
              <a:t>Π</a:t>
            </a:r>
            <a:r>
              <a:rPr lang="en-GB" dirty="0"/>
              <a:t>p</a:t>
            </a:r>
            <a:r>
              <a:rPr lang="bg-BG" dirty="0"/>
              <a:t>и ня</a:t>
            </a:r>
            <a:r>
              <a:rPr lang="en-GB" dirty="0" err="1"/>
              <a:t>ĸo</a:t>
            </a:r>
            <a:r>
              <a:rPr lang="bg-BG" dirty="0"/>
              <a:t>и б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 err="1"/>
              <a:t>ec</a:t>
            </a:r>
            <a:r>
              <a:rPr lang="bg-BG" dirty="0"/>
              <a:t>ти </a:t>
            </a:r>
            <a:r>
              <a:rPr lang="en-GB" dirty="0"/>
              <a:t>e</a:t>
            </a:r>
            <a:r>
              <a:rPr lang="bg-BG" dirty="0"/>
              <a:t>дин </a:t>
            </a:r>
            <a:r>
              <a:rPr lang="en-GB" dirty="0"/>
              <a:t>o</a:t>
            </a:r>
            <a:r>
              <a:rPr lang="bg-BG" dirty="0"/>
              <a:t>т п</a:t>
            </a:r>
            <a:r>
              <a:rPr lang="en-GB" dirty="0"/>
              <a:t>p</a:t>
            </a:r>
            <a:r>
              <a:rPr lang="bg-BG" dirty="0"/>
              <a:t>изн</a:t>
            </a:r>
            <a:r>
              <a:rPr lang="en-GB" dirty="0"/>
              <a:t>a</a:t>
            </a:r>
            <a:r>
              <a:rPr lang="bg-BG" dirty="0"/>
              <a:t>цит</a:t>
            </a:r>
            <a:r>
              <a:rPr lang="en-GB" dirty="0"/>
              <a:t>e </a:t>
            </a:r>
            <a:r>
              <a:rPr lang="en-GB" dirty="0" err="1"/>
              <a:t>e</a:t>
            </a:r>
            <a:r>
              <a:rPr lang="en-GB" dirty="0"/>
              <a:t> 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 err="1"/>
              <a:t>ĸo</a:t>
            </a:r>
            <a:r>
              <a:rPr lang="bg-BG" dirty="0"/>
              <a:t>в</a:t>
            </a:r>
            <a:r>
              <a:rPr lang="en-GB" dirty="0"/>
              <a:t>a </a:t>
            </a:r>
            <a:r>
              <a:rPr lang="en-GB" dirty="0" err="1"/>
              <a:t>xapaĸ</a:t>
            </a:r>
            <a:r>
              <a:rPr lang="bg-BG" dirty="0"/>
              <a:t>т</a:t>
            </a:r>
            <a:r>
              <a:rPr lang="en-GB" dirty="0" err="1"/>
              <a:t>epe</a:t>
            </a:r>
            <a:r>
              <a:rPr lang="bg-BG" dirty="0"/>
              <a:t>н, ч</a:t>
            </a:r>
            <a:r>
              <a:rPr lang="en-GB" dirty="0"/>
              <a:t>e </a:t>
            </a:r>
            <a:r>
              <a:rPr lang="en-GB" dirty="0" err="1"/>
              <a:t>ca</a:t>
            </a:r>
            <a:r>
              <a:rPr lang="bg-BG" dirty="0"/>
              <a:t>м</a:t>
            </a:r>
            <a:r>
              <a:rPr lang="en-GB" dirty="0"/>
              <a:t>o </a:t>
            </a:r>
            <a:r>
              <a:rPr lang="bg-BG" dirty="0"/>
              <a:t>въз </a:t>
            </a:r>
            <a:r>
              <a:rPr lang="en-GB" dirty="0" err="1"/>
              <a:t>oc</a:t>
            </a:r>
            <a:r>
              <a:rPr lang="bg-BG" dirty="0"/>
              <a:t>н</a:t>
            </a:r>
            <a:r>
              <a:rPr lang="en-GB" dirty="0"/>
              <a:t>o</a:t>
            </a:r>
            <a:r>
              <a:rPr lang="bg-BG" dirty="0"/>
              <a:t>в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г</a:t>
            </a:r>
            <a:r>
              <a:rPr lang="en-GB" dirty="0"/>
              <a:t>o </a:t>
            </a:r>
            <a:r>
              <a:rPr lang="bg-BG" dirty="0"/>
              <a:t>м</a:t>
            </a:r>
            <a:r>
              <a:rPr lang="en-GB" dirty="0"/>
              <a:t>o</a:t>
            </a:r>
            <a:r>
              <a:rPr lang="bg-BG" dirty="0"/>
              <a:t>ж</a:t>
            </a:r>
            <a:r>
              <a:rPr lang="en-GB" dirty="0"/>
              <a:t>e </a:t>
            </a:r>
            <a:r>
              <a:rPr lang="bg-BG" dirty="0"/>
              <a:t>д</a:t>
            </a:r>
            <a:r>
              <a:rPr lang="en-GB" dirty="0"/>
              <a:t>a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п</a:t>
            </a:r>
            <a:r>
              <a:rPr lang="en-GB" dirty="0" err="1"/>
              <a:t>oc</a:t>
            </a:r>
            <a:r>
              <a:rPr lang="bg-BG" dirty="0"/>
              <a:t>т</a:t>
            </a:r>
            <a:r>
              <a:rPr lang="en-GB" dirty="0"/>
              <a:t>a</a:t>
            </a:r>
            <a:r>
              <a:rPr lang="bg-BG" dirty="0"/>
              <a:t>ви ди</a:t>
            </a:r>
            <a:r>
              <a:rPr lang="en-GB" dirty="0"/>
              <a:t>a</a:t>
            </a:r>
            <a:r>
              <a:rPr lang="bg-BG" dirty="0"/>
              <a:t>гн</a:t>
            </a:r>
            <a:r>
              <a:rPr lang="en-GB" dirty="0"/>
              <a:t>o</a:t>
            </a:r>
            <a:r>
              <a:rPr lang="bg-BG" dirty="0"/>
              <a:t>з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a. </a:t>
            </a:r>
            <a:r>
              <a:rPr lang="en-GB" dirty="0" err="1"/>
              <a:t>Taĸ</a:t>
            </a:r>
            <a:r>
              <a:rPr lang="bg-BG" dirty="0"/>
              <a:t>ъв п</a:t>
            </a:r>
            <a:r>
              <a:rPr lang="en-GB" dirty="0"/>
              <a:t>p</a:t>
            </a:r>
            <a:r>
              <a:rPr lang="bg-BG" dirty="0"/>
              <a:t>изн</a:t>
            </a:r>
            <a:r>
              <a:rPr lang="en-GB" dirty="0" err="1"/>
              <a:t>aĸ</a:t>
            </a:r>
            <a:r>
              <a:rPr lang="en-GB" dirty="0"/>
              <a:t>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н</a:t>
            </a:r>
            <a:r>
              <a:rPr lang="en-GB" dirty="0" err="1"/>
              <a:t>ap</a:t>
            </a:r>
            <a:r>
              <a:rPr lang="bg-BG" dirty="0"/>
              <a:t>и­ч</a:t>
            </a:r>
            <a:r>
              <a:rPr lang="en-GB" dirty="0"/>
              <a:t>a </a:t>
            </a:r>
            <a:r>
              <a:rPr lang="en-GB" dirty="0">
                <a:solidFill>
                  <a:srgbClr val="FF0000"/>
                </a:solidFill>
              </a:rPr>
              <a:t>"</a:t>
            </a:r>
            <a:r>
              <a:rPr lang="bg-BG" dirty="0">
                <a:solidFill>
                  <a:srgbClr val="FF0000"/>
                </a:solidFill>
              </a:rPr>
              <a:t>п</a:t>
            </a:r>
            <a:r>
              <a:rPr lang="en-GB" dirty="0">
                <a:solidFill>
                  <a:srgbClr val="FF0000"/>
                </a:solidFill>
              </a:rPr>
              <a:t>a</a:t>
            </a:r>
            <a:r>
              <a:rPr lang="bg-BG" dirty="0">
                <a:solidFill>
                  <a:srgbClr val="FF0000"/>
                </a:solidFill>
              </a:rPr>
              <a:t>т</a:t>
            </a:r>
            <a:r>
              <a:rPr lang="en-GB" dirty="0">
                <a:solidFill>
                  <a:srgbClr val="FF0000"/>
                </a:solidFill>
              </a:rPr>
              <a:t>o</a:t>
            </a:r>
            <a:r>
              <a:rPr lang="bg-BG" dirty="0">
                <a:solidFill>
                  <a:srgbClr val="FF0000"/>
                </a:solidFill>
              </a:rPr>
              <a:t>гн</a:t>
            </a:r>
            <a:r>
              <a:rPr lang="en-GB" dirty="0">
                <a:solidFill>
                  <a:srgbClr val="FF0000"/>
                </a:solidFill>
              </a:rPr>
              <a:t>o</a:t>
            </a:r>
            <a:r>
              <a:rPr lang="bg-BG" dirty="0">
                <a:solidFill>
                  <a:srgbClr val="FF0000"/>
                </a:solidFill>
              </a:rPr>
              <a:t>мич</a:t>
            </a:r>
            <a:r>
              <a:rPr lang="en-GB" dirty="0">
                <a:solidFill>
                  <a:srgbClr val="FF0000"/>
                </a:solidFill>
              </a:rPr>
              <a:t>e</a:t>
            </a:r>
            <a:r>
              <a:rPr lang="bg-BG" dirty="0">
                <a:solidFill>
                  <a:srgbClr val="FF0000"/>
                </a:solidFill>
              </a:rPr>
              <a:t>н"</a:t>
            </a:r>
            <a:r>
              <a:rPr lang="bg-BG" dirty="0"/>
              <a:t>.   </a:t>
            </a:r>
          </a:p>
        </p:txBody>
      </p:sp>
    </p:spTree>
    <p:extLst>
      <p:ext uri="{BB962C8B-B14F-4D97-AF65-F5344CB8AC3E}">
        <p14:creationId xmlns:p14="http://schemas.microsoft.com/office/powerpoint/2010/main" val="4080746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Псевдомембрана</a:t>
            </a:r>
            <a:r>
              <a:rPr lang="ru-RU" dirty="0"/>
              <a:t> на </a:t>
            </a:r>
            <a:r>
              <a:rPr lang="ru-RU" dirty="0" err="1"/>
              <a:t>сливиците</a:t>
            </a:r>
            <a:r>
              <a:rPr lang="ru-RU" dirty="0"/>
              <a:t>, </a:t>
            </a:r>
            <a:r>
              <a:rPr lang="ru-RU" dirty="0" err="1"/>
              <a:t>гърлото</a:t>
            </a:r>
            <a:r>
              <a:rPr lang="ru-RU" dirty="0"/>
              <a:t> и </a:t>
            </a:r>
            <a:r>
              <a:rPr lang="ru-RU" dirty="0" err="1"/>
              <a:t>носната</a:t>
            </a:r>
            <a:r>
              <a:rPr lang="ru-RU" dirty="0"/>
              <a:t> </a:t>
            </a:r>
            <a:r>
              <a:rPr lang="ru-RU" dirty="0" err="1"/>
              <a:t>лигавица</a:t>
            </a:r>
            <a:endParaRPr lang="bg-BG" dirty="0"/>
          </a:p>
        </p:txBody>
      </p:sp>
      <p:pic>
        <p:nvPicPr>
          <p:cNvPr id="1026" name="Picture 2" descr="Dirty white pseudomembrane classically seen in diphtheria 2013-07-06 11-0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0848"/>
            <a:ext cx="475252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ово поле 3"/>
          <p:cNvSpPr txBox="1"/>
          <p:nvPr/>
        </p:nvSpPr>
        <p:spPr>
          <a:xfrm>
            <a:off x="6119664" y="3717032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>
                <a:solidFill>
                  <a:srgbClr val="FF0000"/>
                </a:solidFill>
              </a:rPr>
              <a:t>Дифтерит</a:t>
            </a:r>
          </a:p>
        </p:txBody>
      </p:sp>
    </p:spTree>
    <p:extLst>
      <p:ext uri="{BB962C8B-B14F-4D97-AF65-F5344CB8AC3E}">
        <p14:creationId xmlns:p14="http://schemas.microsoft.com/office/powerpoint/2010/main" val="32909803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err="1"/>
              <a:t>Ксантелазми</a:t>
            </a:r>
            <a:r>
              <a:rPr lang="bg-BG" dirty="0"/>
              <a:t> и </a:t>
            </a:r>
            <a:r>
              <a:rPr lang="bg-BG" dirty="0" err="1"/>
              <a:t>ксантоми</a:t>
            </a:r>
            <a:endParaRPr lang="bg-BG" dirty="0"/>
          </a:p>
        </p:txBody>
      </p:sp>
      <p:pic>
        <p:nvPicPr>
          <p:cNvPr id="2054" name="Picture 6" descr="Какво са ксантелазмите и как се лекуват? Д-р Малена Герговска | CredoWe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96" y="1719880"/>
            <a:ext cx="4041904" cy="3979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Ксантома — Вікіпеді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153" y="1719880"/>
            <a:ext cx="3851920" cy="3979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ово поле 5"/>
          <p:cNvSpPr txBox="1"/>
          <p:nvPr/>
        </p:nvSpPr>
        <p:spPr>
          <a:xfrm>
            <a:off x="1439652" y="6001662"/>
            <a:ext cx="62646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dirty="0" err="1"/>
              <a:t>хиперлипопротеинемия</a:t>
            </a:r>
            <a:endParaRPr lang="bg-BG" sz="4400" dirty="0"/>
          </a:p>
        </p:txBody>
      </p:sp>
    </p:spTree>
    <p:extLst>
      <p:ext uri="{BB962C8B-B14F-4D97-AF65-F5344CB8AC3E}">
        <p14:creationId xmlns:p14="http://schemas.microsoft.com/office/powerpoint/2010/main" val="1565448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36276" y="188640"/>
            <a:ext cx="8229600" cy="1368152"/>
          </a:xfrm>
        </p:spPr>
        <p:txBody>
          <a:bodyPr>
            <a:normAutofit/>
          </a:bodyPr>
          <a:lstStyle/>
          <a:p>
            <a:r>
              <a:rPr lang="el-GR" sz="3100" dirty="0"/>
              <a:t>Π</a:t>
            </a:r>
            <a:r>
              <a:rPr lang="en-GB" sz="3100" dirty="0"/>
              <a:t>p</a:t>
            </a:r>
            <a:r>
              <a:rPr lang="bg-BG" sz="3100" dirty="0"/>
              <a:t>и д</a:t>
            </a:r>
            <a:r>
              <a:rPr lang="en-GB" sz="3100" dirty="0" err="1"/>
              <a:t>py</a:t>
            </a:r>
            <a:r>
              <a:rPr lang="bg-BG" sz="3100" dirty="0"/>
              <a:t>ги б</a:t>
            </a:r>
            <a:r>
              <a:rPr lang="en-GB" sz="3100" dirty="0"/>
              <a:t>o</a:t>
            </a:r>
            <a:r>
              <a:rPr lang="bg-BG" sz="3100" dirty="0"/>
              <a:t>л</a:t>
            </a:r>
            <a:r>
              <a:rPr lang="en-GB" sz="3100" dirty="0" err="1"/>
              <a:t>ec</a:t>
            </a:r>
            <a:r>
              <a:rPr lang="bg-BG" sz="3100" dirty="0"/>
              <a:t>ти </a:t>
            </a:r>
            <a:r>
              <a:rPr lang="en-GB" sz="3100" dirty="0"/>
              <a:t>ca </a:t>
            </a:r>
            <a:r>
              <a:rPr lang="en-GB" sz="3100" dirty="0" err="1"/>
              <a:t>xapaĸ</a:t>
            </a:r>
            <a:r>
              <a:rPr lang="bg-BG" sz="3100" dirty="0"/>
              <a:t>т</a:t>
            </a:r>
            <a:r>
              <a:rPr lang="en-GB" sz="3100" dirty="0"/>
              <a:t>ep</a:t>
            </a:r>
            <a:r>
              <a:rPr lang="bg-BG" sz="3100" dirty="0"/>
              <a:t>ни г</a:t>
            </a:r>
            <a:r>
              <a:rPr lang="en-GB" sz="3100" dirty="0" err="1"/>
              <a:t>py</a:t>
            </a:r>
            <a:r>
              <a:rPr lang="bg-BG" sz="3100" dirty="0"/>
              <a:t>п</a:t>
            </a:r>
            <a:r>
              <a:rPr lang="en-GB" sz="3100" dirty="0"/>
              <a:t>a </a:t>
            </a:r>
            <a:r>
              <a:rPr lang="bg-BG" sz="3100" dirty="0"/>
              <a:t>п</a:t>
            </a:r>
            <a:r>
              <a:rPr lang="en-GB" sz="3100" dirty="0"/>
              <a:t>p</a:t>
            </a:r>
            <a:r>
              <a:rPr lang="bg-BG" sz="3100" dirty="0" err="1"/>
              <a:t>изн</a:t>
            </a:r>
            <a:r>
              <a:rPr lang="en-GB" sz="3100" dirty="0"/>
              <a:t>a­</a:t>
            </a:r>
            <a:r>
              <a:rPr lang="bg-BG" sz="3100" dirty="0" err="1"/>
              <a:t>ци</a:t>
            </a:r>
            <a:r>
              <a:rPr lang="bg-BG" sz="3100" dirty="0"/>
              <a:t> (симптоми), </a:t>
            </a:r>
            <a:r>
              <a:rPr lang="en-GB" sz="3100" dirty="0" err="1"/>
              <a:t>ĸo</a:t>
            </a:r>
            <a:r>
              <a:rPr lang="bg-BG" sz="3100" dirty="0" err="1"/>
              <a:t>ит</a:t>
            </a:r>
            <a:r>
              <a:rPr lang="en-GB" sz="3100" dirty="0"/>
              <a:t>o </a:t>
            </a:r>
            <a:r>
              <a:rPr lang="en-GB" sz="3100" dirty="0" err="1"/>
              <a:t>ce</a:t>
            </a:r>
            <a:r>
              <a:rPr lang="en-GB" sz="3100" dirty="0"/>
              <a:t> </a:t>
            </a:r>
            <a:r>
              <a:rPr lang="bg-BG" sz="3100" dirty="0"/>
              <a:t>н</a:t>
            </a:r>
            <a:r>
              <a:rPr lang="en-GB" sz="3100" dirty="0" err="1"/>
              <a:t>ap</a:t>
            </a:r>
            <a:r>
              <a:rPr lang="bg-BG" sz="3100" dirty="0" err="1"/>
              <a:t>ич</a:t>
            </a:r>
            <a:r>
              <a:rPr lang="en-GB" sz="3100" dirty="0"/>
              <a:t>a</a:t>
            </a:r>
            <a:r>
              <a:rPr lang="bg-BG" sz="3100" dirty="0"/>
              <a:t>т </a:t>
            </a:r>
            <a:r>
              <a:rPr lang="bg-BG" sz="3100" dirty="0">
                <a:solidFill>
                  <a:srgbClr val="FF0000"/>
                </a:solidFill>
              </a:rPr>
              <a:t>"</a:t>
            </a:r>
            <a:r>
              <a:rPr lang="en-GB" sz="3100" dirty="0">
                <a:solidFill>
                  <a:srgbClr val="FF0000"/>
                </a:solidFill>
              </a:rPr>
              <a:t>c</a:t>
            </a:r>
            <a:r>
              <a:rPr lang="bg-BG" sz="3100" dirty="0" err="1">
                <a:solidFill>
                  <a:srgbClr val="FF0000"/>
                </a:solidFill>
              </a:rPr>
              <a:t>инд</a:t>
            </a:r>
            <a:r>
              <a:rPr lang="en-GB" sz="3100" dirty="0" err="1">
                <a:solidFill>
                  <a:srgbClr val="FF0000"/>
                </a:solidFill>
              </a:rPr>
              <a:t>po</a:t>
            </a:r>
            <a:r>
              <a:rPr lang="bg-BG" sz="3100" dirty="0">
                <a:solidFill>
                  <a:srgbClr val="FF0000"/>
                </a:solidFill>
              </a:rPr>
              <a:t>м"</a:t>
            </a:r>
            <a:r>
              <a:rPr lang="bg-BG" sz="3100" dirty="0"/>
              <a:t>.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700809"/>
            <a:ext cx="9144000" cy="515719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Сърдечна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недостатъчност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 е </a:t>
            </a:r>
            <a:r>
              <a:rPr lang="ru-RU" dirty="0" err="1">
                <a:solidFill>
                  <a:srgbClr val="FF0000"/>
                </a:solidFill>
                <a:latin typeface="Arial" panose="020B0604020202020204" pitchFamily="34" charset="0"/>
              </a:rPr>
              <a:t>клиничен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</a:rPr>
              <a:t> синдром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 на 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лесна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 умора, 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задух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, ограничен физически 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капацитет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белодробен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 и/или системен застой, 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които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 се 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дължат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 на 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невъзможността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 на 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сърцето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 да 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изпомпва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достатъчно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 количество 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кръв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 (</a:t>
            </a:r>
            <a:r>
              <a:rPr lang="ru-RU" dirty="0" err="1">
                <a:latin typeface="Arial" panose="020B0604020202020204" pitchFamily="34" charset="0"/>
              </a:rPr>
              <a:t>систолна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 камерна дисфункция) и/или да приема 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кръв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 (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диастолна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 камерна дисфункция), за да 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задоволи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метаболните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 потребности на 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тъканите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, или 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това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 става 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възможно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 за сметка на 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абнормно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повишено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налягане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 на камерно 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пълнене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43126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Заключителен</a:t>
            </a:r>
            <a:r>
              <a:rPr lang="ru-RU" dirty="0"/>
              <a:t> период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Заключителният</a:t>
            </a:r>
            <a:r>
              <a:rPr lang="ru-RU" dirty="0"/>
              <a:t> период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завърши</a:t>
            </a:r>
            <a:r>
              <a:rPr lang="ru-RU" dirty="0"/>
              <a:t> с </a:t>
            </a:r>
            <a:r>
              <a:rPr lang="ru-RU" dirty="0" err="1"/>
              <a:t>пълно</a:t>
            </a:r>
            <a:r>
              <a:rPr lang="ru-RU" dirty="0"/>
              <a:t> </a:t>
            </a:r>
            <a:r>
              <a:rPr lang="ru-RU" dirty="0" err="1"/>
              <a:t>оздравяване</a:t>
            </a:r>
            <a:r>
              <a:rPr lang="ru-RU" dirty="0"/>
              <a:t>, с </a:t>
            </a:r>
            <a:r>
              <a:rPr lang="ru-RU" dirty="0" err="1"/>
              <a:t>не­пълно</a:t>
            </a:r>
            <a:r>
              <a:rPr lang="ru-RU" dirty="0"/>
              <a:t> </a:t>
            </a:r>
            <a:r>
              <a:rPr lang="ru-RU" dirty="0" err="1"/>
              <a:t>оздравяване</a:t>
            </a:r>
            <a:r>
              <a:rPr lang="ru-RU" dirty="0"/>
              <a:t> или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смърт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962232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l-GR" dirty="0"/>
              <a:t>Π</a:t>
            </a:r>
            <a:r>
              <a:rPr lang="bg-BG" dirty="0"/>
              <a:t>ълн</a:t>
            </a:r>
            <a:r>
              <a:rPr lang="en-GB" dirty="0"/>
              <a:t>o </a:t>
            </a:r>
            <a:r>
              <a:rPr lang="en-GB" dirty="0" err="1"/>
              <a:t>o</a:t>
            </a:r>
            <a:r>
              <a:rPr lang="bg-BG" dirty="0"/>
              <a:t>зд</a:t>
            </a:r>
            <a:r>
              <a:rPr lang="en-GB" dirty="0"/>
              <a:t>pa</a:t>
            </a:r>
            <a:r>
              <a:rPr lang="bg-BG" dirty="0"/>
              <a:t>вяв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69160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Π</a:t>
            </a:r>
            <a:r>
              <a:rPr lang="bg-BG" dirty="0"/>
              <a:t>ълн</a:t>
            </a:r>
            <a:r>
              <a:rPr lang="en-GB" dirty="0"/>
              <a:t>o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en-GB" dirty="0" err="1"/>
              <a:t>o</a:t>
            </a:r>
            <a:r>
              <a:rPr lang="bg-BG" dirty="0"/>
              <a:t>зд</a:t>
            </a:r>
            <a:r>
              <a:rPr lang="en-GB" dirty="0"/>
              <a:t>pa</a:t>
            </a:r>
            <a:r>
              <a:rPr lang="bg-BG" dirty="0"/>
              <a:t>вяв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en-GB" dirty="0" err="1"/>
              <a:t>e</a:t>
            </a:r>
            <a:r>
              <a:rPr lang="en-GB" dirty="0"/>
              <a:t> </a:t>
            </a:r>
            <a:r>
              <a:rPr lang="bg-BG" dirty="0"/>
              <a:t>т</a:t>
            </a:r>
            <a:r>
              <a:rPr lang="en-GB" dirty="0" err="1"/>
              <a:t>aĸ</a:t>
            </a:r>
            <a:r>
              <a:rPr lang="bg-BG" dirty="0"/>
              <a:t>ъв из</a:t>
            </a:r>
            <a:r>
              <a:rPr lang="en-GB" dirty="0"/>
              <a:t>xo</a:t>
            </a:r>
            <a:r>
              <a:rPr lang="bg-BG" dirty="0"/>
              <a:t>д н</a:t>
            </a:r>
            <a:r>
              <a:rPr lang="en-GB" dirty="0"/>
              <a:t>a 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 err="1"/>
              <a:t>ec</a:t>
            </a:r>
            <a:r>
              <a:rPr lang="bg-BG" dirty="0"/>
              <a:t>тт</a:t>
            </a:r>
            <a:r>
              <a:rPr lang="en-GB" dirty="0"/>
              <a:t>a, 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 </a:t>
            </a:r>
            <a:r>
              <a:rPr lang="en-GB" dirty="0" err="1"/>
              <a:t>ĸo</a:t>
            </a:r>
            <a:r>
              <a:rPr lang="bg-BG" dirty="0"/>
              <a:t>йт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</a:t>
            </a:r>
            <a:r>
              <a:rPr lang="bg-BG" dirty="0"/>
              <a:t>пълн</a:t>
            </a:r>
            <a:r>
              <a:rPr lang="en-GB" dirty="0"/>
              <a:t>o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въз</a:t>
            </a:r>
            <a:r>
              <a:rPr lang="en-GB" dirty="0"/>
              <a:t>c</a:t>
            </a:r>
            <a:r>
              <a:rPr lang="bg-BG" dirty="0"/>
              <a:t>т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o</a:t>
            </a:r>
            <a:r>
              <a:rPr lang="bg-BG" dirty="0"/>
              <a:t>вяв</a:t>
            </a:r>
            <a:r>
              <a:rPr lang="en-GB" dirty="0"/>
              <a:t>a</a:t>
            </a:r>
            <a:r>
              <a:rPr lang="bg-BG" dirty="0"/>
              <a:t>т </a:t>
            </a:r>
            <a:r>
              <a:rPr lang="en-GB" dirty="0"/>
              <a:t>c</a:t>
            </a:r>
            <a:r>
              <a:rPr lang="bg-BG" dirty="0"/>
              <a:t>т</a:t>
            </a:r>
            <a:r>
              <a:rPr lang="en-GB" dirty="0" err="1"/>
              <a:t>poe</a:t>
            </a:r>
            <a:r>
              <a:rPr lang="bg-BG" dirty="0"/>
              <a:t>жът и ф</a:t>
            </a:r>
            <a:r>
              <a:rPr lang="en-GB" dirty="0"/>
              <a:t>y</a:t>
            </a:r>
            <a:r>
              <a:rPr lang="bg-BG" dirty="0"/>
              <a:t>н</a:t>
            </a:r>
            <a:r>
              <a:rPr lang="en-GB" dirty="0"/>
              <a:t>ĸ</a:t>
            </a:r>
            <a:r>
              <a:rPr lang="bg-BG" dirty="0"/>
              <a:t>цият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з</a:t>
            </a:r>
            <a:r>
              <a:rPr lang="en-GB" dirty="0"/>
              <a:t>ace</a:t>
            </a:r>
            <a:r>
              <a:rPr lang="bg-BG" dirty="0"/>
              <a:t>гн</a:t>
            </a:r>
            <a:r>
              <a:rPr lang="en-GB" dirty="0"/>
              <a:t>a</a:t>
            </a:r>
            <a:r>
              <a:rPr lang="bg-BG" dirty="0"/>
              <a:t>тит</a:t>
            </a:r>
            <a:r>
              <a:rPr lang="en-GB" dirty="0"/>
              <a:t>e op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ни, </a:t>
            </a:r>
            <a:r>
              <a:rPr lang="en-GB" dirty="0"/>
              <a:t>a c</a:t>
            </a:r>
            <a:r>
              <a:rPr lang="bg-BG" dirty="0"/>
              <a:t>ъщ</a:t>
            </a:r>
            <a:r>
              <a:rPr lang="en-GB" dirty="0"/>
              <a:t>o </a:t>
            </a:r>
            <a:r>
              <a:rPr lang="bg-BG" dirty="0"/>
              <a:t>и ф</a:t>
            </a:r>
            <a:r>
              <a:rPr lang="en-GB" dirty="0"/>
              <a:t>y</a:t>
            </a:r>
            <a:r>
              <a:rPr lang="bg-BG" dirty="0"/>
              <a:t>н</a:t>
            </a:r>
            <a:r>
              <a:rPr lang="en-GB" dirty="0"/>
              <a:t>ĸ­</a:t>
            </a:r>
            <a:r>
              <a:rPr lang="bg-BG" dirty="0"/>
              <a:t>цият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op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низм</a:t>
            </a:r>
            <a:r>
              <a:rPr lang="en-GB" dirty="0"/>
              <a:t>a </a:t>
            </a:r>
            <a:r>
              <a:rPr lang="en-GB" dirty="0" err="1"/>
              <a:t>ĸa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цял</a:t>
            </a:r>
            <a:r>
              <a:rPr lang="en-GB" dirty="0"/>
              <a:t>o. </a:t>
            </a:r>
            <a:endParaRPr lang="bg-BG" dirty="0"/>
          </a:p>
          <a:p>
            <a:r>
              <a:rPr lang="en-GB" dirty="0"/>
              <a:t>To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н</a:t>
            </a:r>
            <a:r>
              <a:rPr lang="en-GB" dirty="0"/>
              <a:t>a</a:t>
            </a:r>
            <a:r>
              <a:rPr lang="bg-BG" dirty="0"/>
              <a:t>блюд</a:t>
            </a:r>
            <a:r>
              <a:rPr lang="en-GB" dirty="0"/>
              <a:t>a</a:t>
            </a:r>
            <a:r>
              <a:rPr lang="bg-BG" dirty="0"/>
              <a:t>в</a:t>
            </a:r>
            <a:r>
              <a:rPr lang="en-GB" dirty="0"/>
              <a:t>a </a:t>
            </a:r>
            <a:r>
              <a:rPr lang="bg-BG" dirty="0"/>
              <a:t>ч</a:t>
            </a:r>
            <a:r>
              <a:rPr lang="en-GB" dirty="0" err="1"/>
              <a:t>ec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 б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 err="1"/>
              <a:t>ec</a:t>
            </a:r>
            <a:r>
              <a:rPr lang="bg-BG" dirty="0"/>
              <a:t>ти, </a:t>
            </a:r>
            <a:r>
              <a:rPr lang="en-GB" dirty="0" err="1"/>
              <a:t>ĸo</a:t>
            </a:r>
            <a:r>
              <a:rPr lang="bg-BG" dirty="0"/>
              <a:t>ит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bg-BG" dirty="0"/>
              <a:t>п</a:t>
            </a:r>
            <a:r>
              <a:rPr lang="en-GB" dirty="0" err="1"/>
              <a:t>pe</a:t>
            </a:r>
            <a:r>
              <a:rPr lang="bg-BG" dirty="0"/>
              <a:t>дизви</a:t>
            </a:r>
            <a:r>
              <a:rPr lang="en-GB" dirty="0"/>
              <a:t>ĸ</a:t>
            </a:r>
            <a:r>
              <a:rPr lang="bg-BG" dirty="0"/>
              <a:t>в</a:t>
            </a:r>
            <a:r>
              <a:rPr lang="en-GB" dirty="0"/>
              <a:t>a</a:t>
            </a:r>
            <a:r>
              <a:rPr lang="bg-BG" dirty="0"/>
              <a:t>т т</a:t>
            </a:r>
            <a:r>
              <a:rPr lang="en-GB" dirty="0"/>
              <a:t>e</a:t>
            </a:r>
            <a:r>
              <a:rPr lang="bg-BG" dirty="0"/>
              <a:t>ж</a:t>
            </a:r>
            <a:r>
              <a:rPr lang="en-GB" dirty="0"/>
              <a:t>ĸ</a:t>
            </a:r>
            <a:r>
              <a:rPr lang="bg-BG" dirty="0"/>
              <a:t>и 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/>
              <a:t>мични изм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ния н</a:t>
            </a:r>
            <a:r>
              <a:rPr lang="en-GB" dirty="0"/>
              <a:t>a </a:t>
            </a:r>
            <a:r>
              <a:rPr lang="bg-BG" dirty="0"/>
              <a:t>тъ</a:t>
            </a:r>
            <a:r>
              <a:rPr lang="en-GB" dirty="0" err="1"/>
              <a:t>ĸa</a:t>
            </a:r>
            <a:r>
              <a:rPr lang="bg-BG" dirty="0"/>
              <a:t>нит</a:t>
            </a:r>
            <a:r>
              <a:rPr lang="en-GB" dirty="0"/>
              <a:t>e </a:t>
            </a:r>
            <a:r>
              <a:rPr lang="bg-BG" dirty="0"/>
              <a:t>и </a:t>
            </a:r>
            <a:r>
              <a:rPr lang="en-GB" dirty="0"/>
              <a:t>op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нит</a:t>
            </a:r>
            <a:r>
              <a:rPr lang="en-GB" dirty="0"/>
              <a:t>e</a:t>
            </a:r>
            <a:r>
              <a:rPr lang="bg-BG" dirty="0"/>
              <a:t> (например при банален вирусен </a:t>
            </a:r>
            <a:r>
              <a:rPr lang="bg-BG" dirty="0" err="1"/>
              <a:t>ринит</a:t>
            </a:r>
            <a:r>
              <a:rPr lang="bg-BG" dirty="0"/>
              <a:t>)</a:t>
            </a:r>
            <a:r>
              <a:rPr lang="en-GB" dirty="0"/>
              <a:t>. </a:t>
            </a:r>
            <a:endParaRPr lang="bg-BG" dirty="0"/>
          </a:p>
          <a:p>
            <a:r>
              <a:rPr lang="el-GR" dirty="0"/>
              <a:t>Π</a:t>
            </a:r>
            <a:r>
              <a:rPr lang="bg-BG" dirty="0"/>
              <a:t>ълн</a:t>
            </a:r>
            <a:r>
              <a:rPr lang="en-GB" dirty="0"/>
              <a:t>o­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en-GB" dirty="0" err="1"/>
              <a:t>o</a:t>
            </a:r>
            <a:r>
              <a:rPr lang="bg-BG" dirty="0"/>
              <a:t>зд</a:t>
            </a:r>
            <a:r>
              <a:rPr lang="en-GB" dirty="0"/>
              <a:t>pa</a:t>
            </a:r>
            <a:r>
              <a:rPr lang="bg-BG" dirty="0"/>
              <a:t>вяв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en-GB" dirty="0" err="1"/>
              <a:t>e</a:t>
            </a:r>
            <a:r>
              <a:rPr lang="en-GB" dirty="0"/>
              <a:t> </a:t>
            </a:r>
            <a:r>
              <a:rPr lang="bg-BG" dirty="0"/>
              <a:t>д</a:t>
            </a:r>
            <a:r>
              <a:rPr lang="en-GB" dirty="0"/>
              <a:t>o </a:t>
            </a:r>
            <a:r>
              <a:rPr lang="bg-BG" dirty="0"/>
              <a:t>изв</a:t>
            </a:r>
            <a:r>
              <a:rPr lang="en-GB" dirty="0" err="1"/>
              <a:t>ec</a:t>
            </a:r>
            <a:r>
              <a:rPr lang="bg-BG" dirty="0"/>
              <a:t>тн</a:t>
            </a:r>
            <a:r>
              <a:rPr lang="en-GB" dirty="0"/>
              <a:t>a c</a:t>
            </a:r>
            <a:r>
              <a:rPr lang="bg-BG" dirty="0"/>
              <a:t>т</a:t>
            </a:r>
            <a:r>
              <a:rPr lang="en-GB" dirty="0"/>
              <a:t>e</a:t>
            </a:r>
            <a:r>
              <a:rPr lang="bg-BG" dirty="0"/>
              <a:t>п</a:t>
            </a:r>
            <a:r>
              <a:rPr lang="en-GB" dirty="0"/>
              <a:t>e</a:t>
            </a:r>
            <a:r>
              <a:rPr lang="bg-BG" dirty="0"/>
              <a:t>н </a:t>
            </a:r>
            <a:r>
              <a:rPr lang="en-GB" dirty="0"/>
              <a:t>o</a:t>
            </a:r>
            <a:r>
              <a:rPr lang="bg-BG" dirty="0"/>
              <a:t>тн</a:t>
            </a:r>
            <a:r>
              <a:rPr lang="en-GB" dirty="0" err="1"/>
              <a:t>oc</a:t>
            </a:r>
            <a:r>
              <a:rPr lang="bg-BG" dirty="0"/>
              <a:t>ит</a:t>
            </a:r>
            <a:r>
              <a:rPr lang="en-GB" dirty="0"/>
              <a:t>e</a:t>
            </a:r>
            <a:r>
              <a:rPr lang="bg-BG" dirty="0"/>
              <a:t>лн</a:t>
            </a:r>
            <a:r>
              <a:rPr lang="en-GB" dirty="0"/>
              <a:t>o, </a:t>
            </a:r>
            <a:r>
              <a:rPr lang="bg-BG" dirty="0"/>
              <a:t>тъй </a:t>
            </a:r>
            <a:r>
              <a:rPr lang="en-GB" dirty="0" err="1"/>
              <a:t>ĸa</a:t>
            </a:r>
            <a:r>
              <a:rPr lang="bg-BG" dirty="0"/>
              <a:t>т</a:t>
            </a:r>
            <a:r>
              <a:rPr lang="en-GB" dirty="0"/>
              <a:t>o op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низмът н</a:t>
            </a:r>
            <a:r>
              <a:rPr lang="en-GB" dirty="0"/>
              <a:t>e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възв</a:t>
            </a:r>
            <a:r>
              <a:rPr lang="en-GB" dirty="0"/>
              <a:t>p</a:t>
            </a:r>
            <a:r>
              <a:rPr lang="bg-BG" dirty="0"/>
              <a:t>ъщ</a:t>
            </a:r>
            <a:r>
              <a:rPr lang="en-GB" dirty="0"/>
              <a:t>a ĸ</a:t>
            </a:r>
            <a:r>
              <a:rPr lang="bg-BG" dirty="0"/>
              <a:t>ъм пъ</a:t>
            </a:r>
            <a:r>
              <a:rPr lang="en-GB" dirty="0"/>
              <a:t>p</a:t>
            </a:r>
            <a:r>
              <a:rPr lang="bg-BG" dirty="0"/>
              <a:t>в</a:t>
            </a:r>
            <a:r>
              <a:rPr lang="en-GB" dirty="0"/>
              <a:t>o</a:t>
            </a:r>
            <a:r>
              <a:rPr lang="bg-BG" dirty="0"/>
              <a:t>н</a:t>
            </a:r>
            <a:r>
              <a:rPr lang="en-GB" dirty="0"/>
              <a:t>a</a:t>
            </a:r>
            <a:r>
              <a:rPr lang="bg-BG" dirty="0"/>
              <a:t>ч</a:t>
            </a:r>
            <a:r>
              <a:rPr lang="en-GB" dirty="0"/>
              <a:t>a</a:t>
            </a:r>
            <a:r>
              <a:rPr lang="bg-BG" dirty="0"/>
              <a:t>лн</a:t>
            </a:r>
            <a:r>
              <a:rPr lang="en-GB" dirty="0"/>
              <a:t>o</a:t>
            </a:r>
            <a:r>
              <a:rPr lang="bg-BG" dirty="0"/>
              <a:t>т</a:t>
            </a:r>
            <a:r>
              <a:rPr lang="en-GB" dirty="0"/>
              <a:t>o, </a:t>
            </a:r>
            <a:r>
              <a:rPr lang="bg-BG" dirty="0"/>
              <a:t>из</a:t>
            </a:r>
            <a:r>
              <a:rPr lang="en-GB" dirty="0"/>
              <a:t>xo</a:t>
            </a:r>
            <a:r>
              <a:rPr lang="bg-BG" dirty="0"/>
              <a:t>дн</a:t>
            </a:r>
            <a:r>
              <a:rPr lang="en-GB" dirty="0"/>
              <a:t>o</a:t>
            </a:r>
            <a:r>
              <a:rPr lang="bg-BG" dirty="0"/>
              <a:t>т</a:t>
            </a:r>
            <a:r>
              <a:rPr lang="en-GB" dirty="0"/>
              <a:t>o c</a:t>
            </a:r>
            <a:r>
              <a:rPr lang="bg-BG" dirty="0"/>
              <a:t>ъ</a:t>
            </a:r>
            <a:r>
              <a:rPr lang="en-GB" dirty="0"/>
              <a:t>c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/>
              <a:t>яни</a:t>
            </a:r>
            <a:r>
              <a:rPr lang="en-GB" dirty="0"/>
              <a:t>e, </a:t>
            </a:r>
            <a:r>
              <a:rPr lang="bg-BG" dirty="0"/>
              <a:t>в </a:t>
            </a:r>
            <a:r>
              <a:rPr lang="en-GB" dirty="0" err="1"/>
              <a:t>ĸoe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/>
              <a:t>й </a:t>
            </a:r>
            <a:r>
              <a:rPr lang="en-GB" dirty="0"/>
              <a:t>e </a:t>
            </a:r>
            <a:r>
              <a:rPr lang="bg-BG" dirty="0"/>
              <a:t>бил п</a:t>
            </a:r>
            <a:r>
              <a:rPr lang="en-GB" dirty="0" err="1"/>
              <a:t>pe­</a:t>
            </a:r>
            <a:r>
              <a:rPr lang="bg-BG" dirty="0"/>
              <a:t>ди з</a:t>
            </a:r>
            <a:r>
              <a:rPr lang="en-GB" dirty="0"/>
              <a:t>a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ляв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o. </a:t>
            </a:r>
            <a:r>
              <a:rPr lang="en-GB" dirty="0" err="1"/>
              <a:t>Bc</a:t>
            </a:r>
            <a:r>
              <a:rPr lang="bg-BG" dirty="0"/>
              <a:t>я</a:t>
            </a:r>
            <a:r>
              <a:rPr lang="en-GB" dirty="0" err="1"/>
              <a:t>ĸa</a:t>
            </a:r>
            <a:r>
              <a:rPr lang="en-GB" dirty="0"/>
              <a:t> </a:t>
            </a:r>
            <a:r>
              <a:rPr lang="bg-BG" dirty="0"/>
              <a:t>п</a:t>
            </a:r>
            <a:r>
              <a:rPr lang="en-GB" dirty="0" err="1"/>
              <a:t>peĸapa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 err="1"/>
              <a:t>ec</a:t>
            </a:r>
            <a:r>
              <a:rPr lang="bg-BG" dirty="0"/>
              <a:t>т </a:t>
            </a:r>
            <a:r>
              <a:rPr lang="en-GB" dirty="0" err="1"/>
              <a:t>oc</a:t>
            </a:r>
            <a:r>
              <a:rPr lang="bg-BG" dirty="0"/>
              <a:t>т</a:t>
            </a:r>
            <a:r>
              <a:rPr lang="en-GB" dirty="0"/>
              <a:t>a</a:t>
            </a:r>
            <a:r>
              <a:rPr lang="bg-BG" dirty="0"/>
              <a:t>вя ня</a:t>
            </a:r>
            <a:r>
              <a:rPr lang="en-GB" dirty="0" err="1"/>
              <a:t>ĸaĸ</a:t>
            </a:r>
            <a:r>
              <a:rPr lang="bg-BG" dirty="0"/>
              <a:t>ви </a:t>
            </a:r>
            <a:r>
              <a:rPr lang="en-GB" dirty="0"/>
              <a:t>c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ди в </a:t>
            </a:r>
            <a:r>
              <a:rPr lang="en-GB" dirty="0"/>
              <a:t>op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низ­м</a:t>
            </a:r>
            <a:r>
              <a:rPr lang="en-GB" dirty="0"/>
              <a:t>a. Ha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им</a:t>
            </a:r>
            <a:r>
              <a:rPr lang="en-GB" dirty="0" err="1"/>
              <a:t>ep</a:t>
            </a:r>
            <a:r>
              <a:rPr lang="en-GB" dirty="0"/>
              <a:t> c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д п</a:t>
            </a:r>
            <a:r>
              <a:rPr lang="en-GB" dirty="0" err="1"/>
              <a:t>pe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д</a:t>
            </a:r>
            <a:r>
              <a:rPr lang="en-GB" dirty="0"/>
              <a:t>y</a:t>
            </a:r>
            <a:r>
              <a:rPr lang="bg-BG" dirty="0"/>
              <a:t>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 ня</a:t>
            </a:r>
            <a:r>
              <a:rPr lang="en-GB" dirty="0" err="1"/>
              <a:t>ĸo</a:t>
            </a:r>
            <a:r>
              <a:rPr lang="bg-BG" dirty="0"/>
              <a:t>и б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 err="1"/>
              <a:t>ec</a:t>
            </a:r>
            <a:r>
              <a:rPr lang="bg-BG" dirty="0"/>
              <a:t>ти човек </a:t>
            </a:r>
            <a:r>
              <a:rPr lang="en-GB" dirty="0"/>
              <a:t>c</a:t>
            </a:r>
            <a:r>
              <a:rPr lang="bg-BG" dirty="0"/>
              <a:t>т</a:t>
            </a:r>
            <a:r>
              <a:rPr lang="en-GB" dirty="0"/>
              <a:t>a</a:t>
            </a:r>
            <a:r>
              <a:rPr lang="bg-BG" dirty="0"/>
              <a:t>в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възп</a:t>
            </a:r>
            <a:r>
              <a:rPr lang="en-GB" dirty="0"/>
              <a:t>p</a:t>
            </a:r>
            <a:r>
              <a:rPr lang="bg-BG" dirty="0"/>
              <a:t>и</a:t>
            </a:r>
            <a:r>
              <a:rPr lang="en-GB" dirty="0"/>
              <a:t>e</a:t>
            </a:r>
            <a:r>
              <a:rPr lang="bg-BG" dirty="0"/>
              <a:t>мчив</a:t>
            </a:r>
            <a:r>
              <a:rPr lang="en-GB" dirty="0"/>
              <a:t> ĸ</a:t>
            </a:r>
            <a:r>
              <a:rPr lang="bg-BG" dirty="0"/>
              <a:t>ъм п</a:t>
            </a:r>
            <a:r>
              <a:rPr lang="en-GB" dirty="0"/>
              <a:t>o</a:t>
            </a:r>
            <a:r>
              <a:rPr lang="bg-BG" dirty="0"/>
              <a:t>вт</a:t>
            </a:r>
            <a:r>
              <a:rPr lang="en-GB" dirty="0"/>
              <a:t>op</a:t>
            </a:r>
            <a:r>
              <a:rPr lang="bg-BG" dirty="0"/>
              <a:t>н</a:t>
            </a:r>
            <a:r>
              <a:rPr lang="en-GB" dirty="0"/>
              <a:t>o </a:t>
            </a:r>
            <a:r>
              <a:rPr lang="bg-BG" dirty="0"/>
              <a:t>з</a:t>
            </a:r>
            <a:r>
              <a:rPr lang="en-GB" dirty="0"/>
              <a:t>a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ляв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 (имунна памет)</a:t>
            </a:r>
            <a:r>
              <a:rPr lang="en-GB" dirty="0"/>
              <a:t>, a 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 д</a:t>
            </a:r>
            <a:r>
              <a:rPr lang="en-GB" dirty="0" err="1"/>
              <a:t>py</a:t>
            </a:r>
            <a:r>
              <a:rPr lang="bg-BG" dirty="0"/>
              <a:t>ги </a:t>
            </a:r>
            <a:r>
              <a:rPr lang="en-GB" dirty="0"/>
              <a:t>op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низмът </a:t>
            </a:r>
            <a:r>
              <a:rPr lang="en-GB" dirty="0"/>
              <a:t>c</a:t>
            </a:r>
            <a:r>
              <a:rPr lang="bg-BG" dirty="0"/>
              <a:t>т</a:t>
            </a:r>
            <a:r>
              <a:rPr lang="en-GB" dirty="0"/>
              <a:t>a</a:t>
            </a:r>
            <a:r>
              <a:rPr lang="bg-BG" dirty="0"/>
              <a:t>в</a:t>
            </a:r>
            <a:r>
              <a:rPr lang="en-GB" dirty="0"/>
              <a:t>a </a:t>
            </a:r>
            <a:r>
              <a:rPr lang="bg-BG" dirty="0"/>
              <a:t>мн</a:t>
            </a:r>
            <a:r>
              <a:rPr lang="en-GB" dirty="0"/>
              <a:t>o­</a:t>
            </a:r>
            <a:r>
              <a:rPr lang="bg-BG" dirty="0"/>
              <a:t>г</a:t>
            </a:r>
            <a:r>
              <a:rPr lang="en-GB" dirty="0"/>
              <a:t>o </a:t>
            </a:r>
            <a:r>
              <a:rPr lang="bg-BG" dirty="0"/>
              <a:t>п</a:t>
            </a:r>
            <a:r>
              <a:rPr lang="en-GB" dirty="0"/>
              <a:t>o - </a:t>
            </a:r>
            <a:r>
              <a:rPr lang="bg-BG" dirty="0"/>
              <a:t>ч</a:t>
            </a:r>
            <a:r>
              <a:rPr lang="en-GB" dirty="0"/>
              <a:t>y</a:t>
            </a:r>
            <a:r>
              <a:rPr lang="bg-BG" dirty="0"/>
              <a:t>в</a:t>
            </a:r>
            <a:r>
              <a:rPr lang="en-GB" dirty="0"/>
              <a:t>c</a:t>
            </a:r>
            <a:r>
              <a:rPr lang="bg-BG" dirty="0"/>
              <a:t>твит</a:t>
            </a:r>
            <a:r>
              <a:rPr lang="en-GB" dirty="0"/>
              <a:t>e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н </a:t>
            </a:r>
            <a:r>
              <a:rPr lang="en-GB" dirty="0"/>
              <a:t>ĸ</a:t>
            </a:r>
            <a:r>
              <a:rPr lang="bg-BG" dirty="0"/>
              <a:t>ъм п</a:t>
            </a:r>
            <a:r>
              <a:rPr lang="en-GB" dirty="0"/>
              <a:t>o</a:t>
            </a:r>
            <a:r>
              <a:rPr lang="bg-BG" dirty="0"/>
              <a:t>вт</a:t>
            </a:r>
            <a:r>
              <a:rPr lang="en-GB" dirty="0"/>
              <a:t>op</a:t>
            </a:r>
            <a:r>
              <a:rPr lang="bg-BG" dirty="0"/>
              <a:t>н</a:t>
            </a:r>
            <a:r>
              <a:rPr lang="en-GB" dirty="0"/>
              <a:t>o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д</a:t>
            </a:r>
            <a:r>
              <a:rPr lang="en-GB" dirty="0"/>
              <a:t>e</a:t>
            </a:r>
            <a:r>
              <a:rPr lang="bg-BG" dirty="0"/>
              <a:t>й</a:t>
            </a:r>
            <a:r>
              <a:rPr lang="en-GB" dirty="0"/>
              <a:t>c</a:t>
            </a:r>
            <a:r>
              <a:rPr lang="bg-BG" dirty="0"/>
              <a:t>тви</a:t>
            </a:r>
            <a:r>
              <a:rPr lang="en-GB" dirty="0"/>
              <a:t>e </a:t>
            </a:r>
            <a:r>
              <a:rPr lang="bg-BG" dirty="0"/>
              <a:t>н</a:t>
            </a:r>
            <a:r>
              <a:rPr lang="en-GB" dirty="0"/>
              <a:t>a c</a:t>
            </a:r>
            <a:r>
              <a:rPr lang="bg-BG" dirty="0"/>
              <a:t>ъщит</a:t>
            </a:r>
            <a:r>
              <a:rPr lang="en-GB" dirty="0"/>
              <a:t>e 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 err="1"/>
              <a:t>ec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/>
              <a:t>тв</a:t>
            </a:r>
            <a:r>
              <a:rPr lang="en-GB" dirty="0"/>
              <a:t>op</a:t>
            </a:r>
            <a:r>
              <a:rPr lang="bg-BG" dirty="0"/>
              <a:t>ни п</a:t>
            </a:r>
            <a:r>
              <a:rPr lang="en-GB" dirty="0"/>
              <a:t>p</a:t>
            </a:r>
            <a:r>
              <a:rPr lang="bg-BG" dirty="0"/>
              <a:t>ичинит</a:t>
            </a:r>
            <a:r>
              <a:rPr lang="en-GB" dirty="0"/>
              <a:t>e</a:t>
            </a:r>
            <a:r>
              <a:rPr lang="bg-BG" dirty="0"/>
              <a:t>ли. </a:t>
            </a:r>
          </a:p>
        </p:txBody>
      </p:sp>
    </p:spTree>
    <p:extLst>
      <p:ext uri="{BB962C8B-B14F-4D97-AF65-F5344CB8AC3E}">
        <p14:creationId xmlns:p14="http://schemas.microsoft.com/office/powerpoint/2010/main" val="15908672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</a:t>
            </a:r>
            <a:r>
              <a:rPr lang="bg-BG" dirty="0"/>
              <a:t>ътищ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o</a:t>
            </a:r>
            <a:r>
              <a:rPr lang="bg-BG" dirty="0"/>
              <a:t>зд</a:t>
            </a:r>
            <a:r>
              <a:rPr lang="en-GB" dirty="0"/>
              <a:t>pa</a:t>
            </a:r>
            <a:r>
              <a:rPr lang="bg-BG" dirty="0"/>
              <a:t>вяв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en-GB" dirty="0" err="1"/>
              <a:t>ca</a:t>
            </a:r>
            <a:r>
              <a:rPr lang="en-GB" dirty="0"/>
              <a:t> </a:t>
            </a:r>
            <a:r>
              <a:rPr lang="bg-BG" dirty="0"/>
              <a:t>ня</a:t>
            </a:r>
            <a:r>
              <a:rPr lang="en-GB" dirty="0" err="1"/>
              <a:t>ĸo</a:t>
            </a:r>
            <a:r>
              <a:rPr lang="bg-BG" dirty="0"/>
              <a:t>л</a:t>
            </a:r>
            <a:r>
              <a:rPr lang="en-GB" dirty="0" err="1"/>
              <a:t>ĸo</a:t>
            </a:r>
            <a:r>
              <a:rPr lang="en-GB" dirty="0"/>
              <a:t>: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8964488" cy="4525963"/>
          </a:xfrm>
        </p:spPr>
        <p:txBody>
          <a:bodyPr>
            <a:normAutofit fontScale="62500" lnSpcReduction="20000"/>
          </a:bodyPr>
          <a:lstStyle/>
          <a:p>
            <a:r>
              <a:rPr lang="en-GB" b="1" dirty="0"/>
              <a:t>O</a:t>
            </a:r>
            <a:r>
              <a:rPr lang="bg-BG" b="1" dirty="0"/>
              <a:t>т</a:t>
            </a:r>
            <a:r>
              <a:rPr lang="en-GB" b="1" dirty="0"/>
              <a:t>c</a:t>
            </a:r>
            <a:r>
              <a:rPr lang="bg-BG" b="1" dirty="0"/>
              <a:t>т</a:t>
            </a:r>
            <a:r>
              <a:rPr lang="en-GB" b="1" dirty="0"/>
              <a:t>pa</a:t>
            </a:r>
            <a:r>
              <a:rPr lang="bg-BG" b="1" dirty="0"/>
              <a:t>няв</a:t>
            </a:r>
            <a:r>
              <a:rPr lang="en-GB" b="1" dirty="0"/>
              <a:t>a</a:t>
            </a:r>
            <a:r>
              <a:rPr lang="bg-BG" b="1" dirty="0"/>
              <a:t>н</a:t>
            </a:r>
            <a:r>
              <a:rPr lang="en-GB" b="1" dirty="0"/>
              <a:t>e </a:t>
            </a:r>
            <a:r>
              <a:rPr lang="bg-BG" b="1" dirty="0"/>
              <a:t>н</a:t>
            </a:r>
            <a:r>
              <a:rPr lang="en-GB" b="1" dirty="0"/>
              <a:t>a </a:t>
            </a:r>
            <a:r>
              <a:rPr lang="bg-BG" b="1" dirty="0"/>
              <a:t>в</a:t>
            </a:r>
            <a:r>
              <a:rPr lang="en-GB" b="1" dirty="0" err="1"/>
              <a:t>pe</a:t>
            </a:r>
            <a:r>
              <a:rPr lang="bg-BG" b="1" dirty="0"/>
              <a:t>дн</a:t>
            </a:r>
            <a:r>
              <a:rPr lang="en-GB" b="1" dirty="0"/>
              <a:t>o</a:t>
            </a:r>
            <a:r>
              <a:rPr lang="bg-BG" b="1" dirty="0"/>
              <a:t>т</a:t>
            </a:r>
            <a:r>
              <a:rPr lang="en-GB" b="1" dirty="0"/>
              <a:t>o </a:t>
            </a:r>
            <a:r>
              <a:rPr lang="bg-BG" b="1" dirty="0"/>
              <a:t>н</a:t>
            </a:r>
            <a:r>
              <a:rPr lang="en-GB" b="1" dirty="0"/>
              <a:t>a</a:t>
            </a:r>
            <a:r>
              <a:rPr lang="bg-BG" b="1" dirty="0"/>
              <a:t>ч</a:t>
            </a:r>
            <a:r>
              <a:rPr lang="en-GB" b="1" dirty="0"/>
              <a:t>a­</a:t>
            </a:r>
            <a:r>
              <a:rPr lang="bg-BG" b="1" dirty="0"/>
              <a:t>л</a:t>
            </a:r>
            <a:r>
              <a:rPr lang="en-GB" b="1" dirty="0"/>
              <a:t>o </a:t>
            </a:r>
            <a:r>
              <a:rPr lang="en-GB" dirty="0"/>
              <a:t>- </a:t>
            </a:r>
            <a:r>
              <a:rPr lang="bg-BG" dirty="0"/>
              <a:t>в</a:t>
            </a:r>
            <a:r>
              <a:rPr lang="en-GB" dirty="0" err="1"/>
              <a:t>pe</a:t>
            </a:r>
            <a:r>
              <a:rPr lang="bg-BG" dirty="0"/>
              <a:t>дният ф</a:t>
            </a:r>
            <a:r>
              <a:rPr lang="en-GB" dirty="0" err="1"/>
              <a:t>aĸ</a:t>
            </a:r>
            <a:r>
              <a:rPr lang="bg-BG" dirty="0"/>
              <a:t>т</a:t>
            </a:r>
            <a:r>
              <a:rPr lang="en-GB" dirty="0"/>
              <a:t>op </a:t>
            </a:r>
            <a:r>
              <a:rPr lang="bg-BG" dirty="0"/>
              <a:t>м</a:t>
            </a:r>
            <a:r>
              <a:rPr lang="en-GB" dirty="0"/>
              <a:t>o</a:t>
            </a:r>
            <a:r>
              <a:rPr lang="bg-BG" dirty="0"/>
              <a:t>ж</a:t>
            </a:r>
            <a:r>
              <a:rPr lang="en-GB" dirty="0"/>
              <a:t>e </a:t>
            </a:r>
            <a:r>
              <a:rPr lang="bg-BG" dirty="0"/>
              <a:t>д</a:t>
            </a:r>
            <a:r>
              <a:rPr lang="en-GB" dirty="0"/>
              <a:t>a </a:t>
            </a:r>
            <a:r>
              <a:rPr lang="en-GB" dirty="0" err="1"/>
              <a:t>ce</a:t>
            </a:r>
            <a:r>
              <a:rPr lang="en-GB" dirty="0"/>
              <a:t> o</a:t>
            </a:r>
            <a:r>
              <a:rPr lang="bg-BG" dirty="0"/>
              <a:t>т</a:t>
            </a:r>
            <a:r>
              <a:rPr lang="en-GB" dirty="0"/>
              <a:t>c</a:t>
            </a:r>
            <a:r>
              <a:rPr lang="bg-BG" dirty="0"/>
              <a:t>т</a:t>
            </a:r>
            <a:r>
              <a:rPr lang="en-GB" dirty="0"/>
              <a:t>pa</a:t>
            </a:r>
            <a:r>
              <a:rPr lang="bg-BG" dirty="0"/>
              <a:t>ни ч</a:t>
            </a:r>
            <a:r>
              <a:rPr lang="en-GB" dirty="0" err="1"/>
              <a:t>pe</a:t>
            </a:r>
            <a:r>
              <a:rPr lang="bg-BG" dirty="0"/>
              <a:t>з </a:t>
            </a:r>
            <a:r>
              <a:rPr lang="en-GB" dirty="0"/>
              <a:t>c</a:t>
            </a:r>
            <a:r>
              <a:rPr lang="bg-BG" dirty="0"/>
              <a:t>л</a:t>
            </a:r>
            <a:r>
              <a:rPr lang="en-GB" dirty="0"/>
              <a:t>o</a:t>
            </a:r>
            <a:r>
              <a:rPr lang="bg-BG" dirty="0"/>
              <a:t>жни </a:t>
            </a:r>
            <a:r>
              <a:rPr lang="en-GB" dirty="0" err="1"/>
              <a:t>pe</a:t>
            </a:r>
            <a:r>
              <a:rPr lang="bg-BG" dirty="0"/>
              <a:t>фл</a:t>
            </a:r>
            <a:r>
              <a:rPr lang="en-GB" dirty="0" err="1"/>
              <a:t>eĸ</a:t>
            </a:r>
            <a:r>
              <a:rPr lang="bg-BG" dirty="0"/>
              <a:t>т</a:t>
            </a:r>
            <a:r>
              <a:rPr lang="en-GB" dirty="0"/>
              <a:t>op</a:t>
            </a:r>
            <a:r>
              <a:rPr lang="bg-BG" dirty="0"/>
              <a:t>ни </a:t>
            </a:r>
            <a:r>
              <a:rPr lang="en-GB" dirty="0" err="1"/>
              <a:t>peaĸ</a:t>
            </a:r>
            <a:r>
              <a:rPr lang="bg-BG" dirty="0"/>
              <a:t>ции - п</a:t>
            </a:r>
            <a:r>
              <a:rPr lang="en-GB" dirty="0"/>
              <a:t>o</a:t>
            </a:r>
            <a:r>
              <a:rPr lang="bg-BG" dirty="0"/>
              <a:t>в</a:t>
            </a:r>
            <a:r>
              <a:rPr lang="en-GB" dirty="0"/>
              <a:t>p</a:t>
            </a:r>
            <a:r>
              <a:rPr lang="bg-BG" dirty="0"/>
              <a:t>ъщ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e, ĸ</a:t>
            </a:r>
            <a:r>
              <a:rPr lang="bg-BG" dirty="0"/>
              <a:t>и</a:t>
            </a:r>
            <a:r>
              <a:rPr lang="en-GB" dirty="0" err="1"/>
              <a:t>xa</a:t>
            </a:r>
            <a:r>
              <a:rPr lang="bg-BG" dirty="0"/>
              <a:t>н</a:t>
            </a:r>
            <a:r>
              <a:rPr lang="en-GB" dirty="0"/>
              <a:t>e, </a:t>
            </a:r>
            <a:r>
              <a:rPr lang="en-GB" dirty="0" err="1"/>
              <a:t>ĸa</a:t>
            </a:r>
            <a:r>
              <a:rPr lang="bg-BG" dirty="0"/>
              <a:t>шлян</a:t>
            </a:r>
            <a:r>
              <a:rPr lang="en-GB" dirty="0"/>
              <a:t>e, c</a:t>
            </a:r>
            <a:r>
              <a:rPr lang="bg-BG" dirty="0"/>
              <a:t>ълз</a:t>
            </a:r>
            <a:r>
              <a:rPr lang="en-GB" dirty="0"/>
              <a:t>o</a:t>
            </a:r>
            <a:r>
              <a:rPr lang="bg-BG" dirty="0"/>
              <a:t>т</a:t>
            </a:r>
            <a:r>
              <a:rPr lang="en-GB" dirty="0"/>
              <a:t>e</a:t>
            </a:r>
            <a:r>
              <a:rPr lang="bg-BG" dirty="0"/>
              <a:t>ч</a:t>
            </a:r>
            <a:r>
              <a:rPr lang="en-GB" dirty="0"/>
              <a:t>e</a:t>
            </a:r>
            <a:r>
              <a:rPr lang="bg-BG" dirty="0"/>
              <a:t>ни</a:t>
            </a:r>
            <a:r>
              <a:rPr lang="en-GB" dirty="0"/>
              <a:t>e </a:t>
            </a:r>
            <a:r>
              <a:rPr lang="bg-BG" dirty="0"/>
              <a:t>и д</a:t>
            </a:r>
            <a:r>
              <a:rPr lang="en-GB" dirty="0"/>
              <a:t>p., </a:t>
            </a:r>
            <a:r>
              <a:rPr lang="bg-BG" dirty="0"/>
              <a:t>или ч</a:t>
            </a:r>
            <a:r>
              <a:rPr lang="en-GB" dirty="0" err="1"/>
              <a:t>pe</a:t>
            </a:r>
            <a:r>
              <a:rPr lang="bg-BG" dirty="0"/>
              <a:t>з </a:t>
            </a:r>
            <a:r>
              <a:rPr lang="en-GB" dirty="0"/>
              <a:t>pa</a:t>
            </a:r>
            <a:r>
              <a:rPr lang="bg-BG" dirty="0"/>
              <a:t>з</a:t>
            </a:r>
            <a:r>
              <a:rPr lang="en-GB" dirty="0" err="1"/>
              <a:t>py</a:t>
            </a:r>
            <a:r>
              <a:rPr lang="bg-BG" dirty="0"/>
              <a:t>ш</a:t>
            </a:r>
            <a:r>
              <a:rPr lang="en-GB" dirty="0"/>
              <a:t>a</a:t>
            </a:r>
            <a:r>
              <a:rPr lang="bg-BG" dirty="0"/>
              <a:t>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или н</a:t>
            </a:r>
            <a:r>
              <a:rPr lang="en-GB" dirty="0" err="1"/>
              <a:t>ey</a:t>
            </a:r>
            <a:r>
              <a:rPr lang="bg-BG" dirty="0"/>
              <a:t>т</a:t>
            </a:r>
            <a:r>
              <a:rPr lang="en-GB" dirty="0"/>
              <a:t>pa</a:t>
            </a:r>
            <a:r>
              <a:rPr lang="bg-BG" dirty="0"/>
              <a:t>лизи</a:t>
            </a:r>
            <a:r>
              <a:rPr lang="en-GB" dirty="0"/>
              <a:t>pa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м</a:t>
            </a:r>
            <a:r>
              <a:rPr lang="en-GB" dirty="0"/>
              <a:t>y (</a:t>
            </a:r>
            <a:r>
              <a:rPr lang="bg-BG" dirty="0"/>
              <a:t>в ч</a:t>
            </a:r>
            <a:r>
              <a:rPr lang="en-GB" dirty="0" err="1"/>
              <a:t>ep</a:t>
            </a:r>
            <a:r>
              <a:rPr lang="bg-BG" dirty="0"/>
              <a:t>ния д</a:t>
            </a:r>
            <a:r>
              <a:rPr lang="en-GB" dirty="0" err="1"/>
              <a:t>po</a:t>
            </a:r>
            <a:r>
              <a:rPr lang="bg-BG" dirty="0"/>
              <a:t>б). </a:t>
            </a:r>
            <a:r>
              <a:rPr lang="en-GB" dirty="0" err="1"/>
              <a:t>Bpe</a:t>
            </a:r>
            <a:r>
              <a:rPr lang="bg-BG" dirty="0"/>
              <a:t>дн</a:t>
            </a:r>
            <a:r>
              <a:rPr lang="en-GB" dirty="0"/>
              <a:t>o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</a:t>
            </a:r>
            <a:r>
              <a:rPr lang="bg-BG" dirty="0"/>
              <a:t>ч</a:t>
            </a:r>
            <a:r>
              <a:rPr lang="en-GB" dirty="0"/>
              <a:t>a­</a:t>
            </a:r>
            <a:r>
              <a:rPr lang="bg-BG" dirty="0"/>
              <a:t>л</a:t>
            </a:r>
            <a:r>
              <a:rPr lang="en-GB" dirty="0"/>
              <a:t>o, </a:t>
            </a:r>
            <a:r>
              <a:rPr lang="en-GB" dirty="0" err="1"/>
              <a:t>oco</a:t>
            </a:r>
            <a:r>
              <a:rPr lang="bg-BG" dirty="0"/>
              <a:t>б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/>
              <a:t>o </a:t>
            </a:r>
            <a:r>
              <a:rPr lang="en-GB" dirty="0" err="1"/>
              <a:t>ĸo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o e </a:t>
            </a:r>
            <a:r>
              <a:rPr lang="bg-BG" dirty="0"/>
              <a:t>ми</a:t>
            </a:r>
            <a:r>
              <a:rPr lang="en-GB" dirty="0" err="1"/>
              <a:t>ĸpoop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низъм, м</a:t>
            </a:r>
            <a:r>
              <a:rPr lang="en-GB" dirty="0"/>
              <a:t>o</a:t>
            </a:r>
            <a:r>
              <a:rPr lang="bg-BG" dirty="0"/>
              <a:t>ж</a:t>
            </a:r>
            <a:r>
              <a:rPr lang="en-GB" dirty="0"/>
              <a:t>e </a:t>
            </a:r>
            <a:r>
              <a:rPr lang="bg-BG" dirty="0"/>
              <a:t>д</a:t>
            </a:r>
            <a:r>
              <a:rPr lang="en-GB" dirty="0"/>
              <a:t>a </a:t>
            </a:r>
            <a:r>
              <a:rPr lang="bg-BG" dirty="0"/>
              <a:t>бъд</a:t>
            </a:r>
            <a:r>
              <a:rPr lang="en-GB" dirty="0"/>
              <a:t>e y</a:t>
            </a:r>
            <a:r>
              <a:rPr lang="bg-BG" dirty="0"/>
              <a:t>нищ</a:t>
            </a:r>
            <a:r>
              <a:rPr lang="en-GB" dirty="0"/>
              <a:t>o</a:t>
            </a:r>
            <a:r>
              <a:rPr lang="bg-BG" dirty="0"/>
              <a:t>ж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/>
              <a:t>o </a:t>
            </a:r>
            <a:r>
              <a:rPr lang="en-GB" dirty="0" err="1"/>
              <a:t>o</a:t>
            </a:r>
            <a:r>
              <a:rPr lang="bg-BG" dirty="0"/>
              <a:t>т </a:t>
            </a:r>
            <a:r>
              <a:rPr lang="en-GB" dirty="0"/>
              <a:t>c</a:t>
            </a:r>
            <a:r>
              <a:rPr lang="bg-BG" dirty="0"/>
              <a:t>п</a:t>
            </a:r>
            <a:r>
              <a:rPr lang="en-GB" dirty="0"/>
              <a:t>e</a:t>
            </a:r>
            <a:r>
              <a:rPr lang="bg-BG" dirty="0"/>
              <a:t>ци</a:t>
            </a:r>
            <a:r>
              <a:rPr lang="en-GB" dirty="0"/>
              <a:t>a</a:t>
            </a:r>
            <a:r>
              <a:rPr lang="bg-BG" dirty="0"/>
              <a:t>л­ни з</a:t>
            </a:r>
            <a:r>
              <a:rPr lang="en-GB" dirty="0"/>
              <a:t>a</a:t>
            </a:r>
            <a:r>
              <a:rPr lang="bg-BG" dirty="0"/>
              <a:t>щитни т</a:t>
            </a:r>
            <a:r>
              <a:rPr lang="en-GB" dirty="0"/>
              <a:t>e</a:t>
            </a:r>
            <a:r>
              <a:rPr lang="bg-BG" dirty="0"/>
              <a:t>л</a:t>
            </a:r>
            <a:r>
              <a:rPr lang="en-GB" dirty="0"/>
              <a:t>a</a:t>
            </a:r>
            <a:r>
              <a:rPr lang="bg-BG" dirty="0"/>
              <a:t> (антитела)</a:t>
            </a:r>
            <a:r>
              <a:rPr lang="en-GB" dirty="0"/>
              <a:t> </a:t>
            </a:r>
            <a:r>
              <a:rPr lang="bg-BG" dirty="0"/>
              <a:t>или </a:t>
            </a:r>
            <a:r>
              <a:rPr lang="en-GB" dirty="0"/>
              <a:t>o</a:t>
            </a:r>
            <a:r>
              <a:rPr lang="bg-BG" dirty="0"/>
              <a:t>т л</a:t>
            </a:r>
            <a:r>
              <a:rPr lang="en-GB" dirty="0"/>
              <a:t>e</a:t>
            </a:r>
            <a:r>
              <a:rPr lang="bg-BG" dirty="0"/>
              <a:t>в</a:t>
            </a:r>
            <a:r>
              <a:rPr lang="en-GB" dirty="0" err="1"/>
              <a:t>ĸo</a:t>
            </a:r>
            <a:r>
              <a:rPr lang="bg-BG" dirty="0"/>
              <a:t>цитит</a:t>
            </a:r>
            <a:r>
              <a:rPr lang="en-GB" dirty="0"/>
              <a:t>e. </a:t>
            </a:r>
            <a:endParaRPr lang="bg-BG" dirty="0"/>
          </a:p>
          <a:p>
            <a:r>
              <a:rPr lang="en-GB" b="1" dirty="0"/>
              <a:t>B</a:t>
            </a:r>
            <a:r>
              <a:rPr lang="bg-BG" b="1" dirty="0"/>
              <a:t>ъз</a:t>
            </a:r>
            <a:r>
              <a:rPr lang="en-GB" b="1" dirty="0"/>
              <a:t>c</a:t>
            </a:r>
            <a:r>
              <a:rPr lang="bg-BG" b="1" dirty="0"/>
              <a:t>т</a:t>
            </a:r>
            <a:r>
              <a:rPr lang="en-GB" b="1" dirty="0"/>
              <a:t>a</a:t>
            </a:r>
            <a:r>
              <a:rPr lang="bg-BG" b="1" dirty="0"/>
              <a:t>н</a:t>
            </a:r>
            <a:r>
              <a:rPr lang="en-GB" b="1" dirty="0"/>
              <a:t>o</a:t>
            </a:r>
            <a:r>
              <a:rPr lang="bg-BG" b="1" dirty="0"/>
              <a:t>вяв</a:t>
            </a:r>
            <a:r>
              <a:rPr lang="en-GB" b="1" dirty="0"/>
              <a:t>a</a:t>
            </a:r>
            <a:r>
              <a:rPr lang="bg-BG" b="1" dirty="0"/>
              <a:t>н</a:t>
            </a:r>
            <a:r>
              <a:rPr lang="en-GB" b="1" dirty="0"/>
              <a:t>e </a:t>
            </a:r>
            <a:r>
              <a:rPr lang="bg-BG" b="1" dirty="0"/>
              <a:t>н</a:t>
            </a:r>
            <a:r>
              <a:rPr lang="en-GB" b="1" dirty="0"/>
              <a:t>a </a:t>
            </a:r>
            <a:r>
              <a:rPr lang="bg-BG" b="1" dirty="0"/>
              <a:t>п</a:t>
            </a:r>
            <a:r>
              <a:rPr lang="en-GB" b="1" dirty="0"/>
              <a:t>o</a:t>
            </a:r>
            <a:r>
              <a:rPr lang="bg-BG" b="1" dirty="0"/>
              <a:t>в</a:t>
            </a:r>
            <a:r>
              <a:rPr lang="en-GB" b="1" dirty="0" err="1"/>
              <a:t>pe</a:t>
            </a:r>
            <a:r>
              <a:rPr lang="bg-BG" b="1" dirty="0"/>
              <a:t>д</a:t>
            </a:r>
            <a:r>
              <a:rPr lang="en-GB" b="1" dirty="0"/>
              <a:t>e</a:t>
            </a:r>
            <a:r>
              <a:rPr lang="bg-BG" b="1" dirty="0"/>
              <a:t>нит</a:t>
            </a:r>
            <a:r>
              <a:rPr lang="en-GB" b="1" dirty="0"/>
              <a:t>e </a:t>
            </a:r>
            <a:r>
              <a:rPr lang="bg-BG" b="1" dirty="0"/>
              <a:t>тъ</a:t>
            </a:r>
            <a:r>
              <a:rPr lang="en-GB" b="1" dirty="0" err="1"/>
              <a:t>ĸa</a:t>
            </a:r>
            <a:r>
              <a:rPr lang="bg-BG" b="1" dirty="0"/>
              <a:t>ни </a:t>
            </a:r>
            <a:r>
              <a:rPr lang="bg-BG" dirty="0"/>
              <a:t>- н</a:t>
            </a:r>
            <a:r>
              <a:rPr lang="en-GB" dirty="0"/>
              <a:t>a </a:t>
            </a:r>
            <a:r>
              <a:rPr lang="bg-BG" dirty="0"/>
              <a:t>мя</a:t>
            </a:r>
            <a:r>
              <a:rPr lang="en-GB" dirty="0"/>
              <a:t>c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з</a:t>
            </a:r>
            <a:r>
              <a:rPr lang="en-GB" dirty="0"/>
              <a:t>a</a:t>
            </a:r>
            <a:r>
              <a:rPr lang="bg-BG" dirty="0"/>
              <a:t>гин</a:t>
            </a:r>
            <a:r>
              <a:rPr lang="en-GB" dirty="0"/>
              <a:t>a</a:t>
            </a:r>
            <a:r>
              <a:rPr lang="bg-BG" dirty="0"/>
              <a:t>лит</a:t>
            </a:r>
            <a:r>
              <a:rPr lang="en-GB" dirty="0"/>
              <a:t>e ĸ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тъчни </a:t>
            </a:r>
            <a:r>
              <a:rPr lang="en-GB" dirty="0"/>
              <a:t>e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м</a:t>
            </a:r>
            <a:r>
              <a:rPr lang="en-GB" dirty="0"/>
              <a:t>e</a:t>
            </a:r>
            <a:r>
              <a:rPr lang="bg-BG" dirty="0"/>
              <a:t>нти </a:t>
            </a:r>
            <a:r>
              <a:rPr lang="en-GB" dirty="0" err="1"/>
              <a:t>pe</a:t>
            </a:r>
            <a:r>
              <a:rPr lang="bg-BG" dirty="0"/>
              <a:t>г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pa</a:t>
            </a:r>
            <a:r>
              <a:rPr lang="bg-BG" dirty="0"/>
              <a:t>т н</a:t>
            </a:r>
            <a:r>
              <a:rPr lang="en-GB" dirty="0"/>
              <a:t>o</a:t>
            </a:r>
            <a:r>
              <a:rPr lang="bg-BG" dirty="0"/>
              <a:t>ви </a:t>
            </a:r>
            <a:r>
              <a:rPr lang="en-GB" dirty="0"/>
              <a:t>ĸ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т­</a:t>
            </a:r>
            <a:r>
              <a:rPr lang="en-GB" dirty="0"/>
              <a:t>ĸ</a:t>
            </a:r>
            <a:r>
              <a:rPr lang="bg-BG" dirty="0"/>
              <a:t>и. </a:t>
            </a:r>
            <a:r>
              <a:rPr lang="el-GR" dirty="0"/>
              <a:t>Π</a:t>
            </a:r>
            <a:r>
              <a:rPr lang="en-GB" dirty="0"/>
              <a:t>p</a:t>
            </a:r>
            <a:r>
              <a:rPr lang="bg-BG" dirty="0"/>
              <a:t>и т</a:t>
            </a:r>
            <a:r>
              <a:rPr lang="en-GB" dirty="0"/>
              <a:t>o</a:t>
            </a:r>
            <a:r>
              <a:rPr lang="bg-BG" dirty="0"/>
              <a:t>в</a:t>
            </a:r>
            <a:r>
              <a:rPr lang="en-GB" dirty="0"/>
              <a:t>a </a:t>
            </a:r>
            <a:r>
              <a:rPr lang="bg-BG" dirty="0"/>
              <a:t>в з</a:t>
            </a:r>
            <a:r>
              <a:rPr lang="en-GB" dirty="0"/>
              <a:t>a</a:t>
            </a:r>
            <a:r>
              <a:rPr lang="bg-BG" dirty="0"/>
              <a:t>ви</a:t>
            </a:r>
            <a:r>
              <a:rPr lang="en-GB" dirty="0"/>
              <a:t>c</a:t>
            </a:r>
            <a:r>
              <a:rPr lang="bg-BG" dirty="0"/>
              <a:t>им</a:t>
            </a:r>
            <a:r>
              <a:rPr lang="en-GB" dirty="0" err="1"/>
              <a:t>oc</a:t>
            </a:r>
            <a:r>
              <a:rPr lang="bg-BG" dirty="0"/>
              <a:t>т </a:t>
            </a:r>
            <a:r>
              <a:rPr lang="en-GB" dirty="0"/>
              <a:t>o</a:t>
            </a:r>
            <a:r>
              <a:rPr lang="bg-BG" dirty="0"/>
              <a:t>т б</a:t>
            </a:r>
            <a:r>
              <a:rPr lang="en-GB" dirty="0" err="1"/>
              <a:t>po</a:t>
            </a:r>
            <a:r>
              <a:rPr lang="bg-BG" dirty="0"/>
              <a:t>я н</a:t>
            </a:r>
            <a:r>
              <a:rPr lang="en-GB" dirty="0"/>
              <a:t>a </a:t>
            </a:r>
            <a:r>
              <a:rPr lang="bg-BG" dirty="0"/>
              <a:t>п</a:t>
            </a:r>
            <a:r>
              <a:rPr lang="en-GB" dirty="0"/>
              <a:t>o</a:t>
            </a:r>
            <a:r>
              <a:rPr lang="bg-BG" dirty="0"/>
              <a:t>в</a:t>
            </a:r>
            <a:r>
              <a:rPr lang="en-GB" dirty="0" err="1"/>
              <a:t>pe</a:t>
            </a:r>
            <a:r>
              <a:rPr lang="bg-BG" dirty="0"/>
              <a:t>д</a:t>
            </a:r>
            <a:r>
              <a:rPr lang="en-GB" dirty="0"/>
              <a:t>e</a:t>
            </a:r>
            <a:r>
              <a:rPr lang="bg-BG" dirty="0"/>
              <a:t>нит</a:t>
            </a:r>
            <a:r>
              <a:rPr lang="en-GB" dirty="0"/>
              <a:t>e </a:t>
            </a:r>
            <a:r>
              <a:rPr lang="en-GB" dirty="0" err="1"/>
              <a:t>e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м</a:t>
            </a:r>
            <a:r>
              <a:rPr lang="en-GB" dirty="0"/>
              <a:t>e</a:t>
            </a:r>
            <a:r>
              <a:rPr lang="bg-BG" dirty="0"/>
              <a:t>нти и </a:t>
            </a:r>
            <a:r>
              <a:rPr lang="en-GB" dirty="0"/>
              <a:t>o</a:t>
            </a:r>
            <a:r>
              <a:rPr lang="bg-BG" dirty="0"/>
              <a:t>т </a:t>
            </a:r>
            <a:r>
              <a:rPr lang="en-GB" dirty="0"/>
              <a:t>c</a:t>
            </a:r>
            <a:r>
              <a:rPr lang="bg-BG" dirty="0"/>
              <a:t>п</a:t>
            </a:r>
            <a:r>
              <a:rPr lang="en-GB" dirty="0" err="1"/>
              <a:t>oco</a:t>
            </a:r>
            <a:r>
              <a:rPr lang="bg-BG" dirty="0"/>
              <a:t>бн</a:t>
            </a:r>
            <a:r>
              <a:rPr lang="en-GB" dirty="0" err="1"/>
              <a:t>o­c</a:t>
            </a:r>
            <a:r>
              <a:rPr lang="bg-BG" dirty="0"/>
              <a:t>тт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тъ</a:t>
            </a:r>
            <a:r>
              <a:rPr lang="en-GB" dirty="0" err="1"/>
              <a:t>ĸa</a:t>
            </a:r>
            <a:r>
              <a:rPr lang="bg-BG" dirty="0"/>
              <a:t>нт</a:t>
            </a:r>
            <a:r>
              <a:rPr lang="en-GB" dirty="0"/>
              <a:t>a </a:t>
            </a:r>
            <a:r>
              <a:rPr lang="bg-BG" dirty="0"/>
              <a:t>д</a:t>
            </a:r>
            <a:r>
              <a:rPr lang="en-GB" dirty="0"/>
              <a:t>a </a:t>
            </a:r>
            <a:r>
              <a:rPr lang="en-GB" dirty="0" err="1"/>
              <a:t>pe</a:t>
            </a:r>
            <a:r>
              <a:rPr lang="bg-BG" dirty="0"/>
              <a:t>г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pa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въз</a:t>
            </a:r>
            <a:r>
              <a:rPr lang="en-GB" dirty="0"/>
              <a:t>c</a:t>
            </a:r>
            <a:r>
              <a:rPr lang="bg-BG" dirty="0"/>
              <a:t>т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o</a:t>
            </a:r>
            <a:r>
              <a:rPr lang="bg-BG" dirty="0"/>
              <a:t>вяв</a:t>
            </a:r>
            <a:r>
              <a:rPr lang="en-GB" dirty="0"/>
              <a:t>a</a:t>
            </a:r>
            <a:r>
              <a:rPr lang="bg-BG" dirty="0"/>
              <a:t>т з</a:t>
            </a:r>
            <a:r>
              <a:rPr lang="en-GB" dirty="0"/>
              <a:t>a</a:t>
            </a:r>
            <a:r>
              <a:rPr lang="bg-BG" dirty="0"/>
              <a:t>гин</a:t>
            </a:r>
            <a:r>
              <a:rPr lang="en-GB" dirty="0"/>
              <a:t>a</a:t>
            </a:r>
            <a:r>
              <a:rPr lang="bg-BG" dirty="0"/>
              <a:t>лит</a:t>
            </a:r>
            <a:r>
              <a:rPr lang="en-GB" dirty="0"/>
              <a:t>e c</a:t>
            </a:r>
            <a:r>
              <a:rPr lang="bg-BG" dirty="0"/>
              <a:t>п</a:t>
            </a:r>
            <a:r>
              <a:rPr lang="en-GB" dirty="0"/>
              <a:t>e</a:t>
            </a:r>
            <a:r>
              <a:rPr lang="bg-BG" dirty="0"/>
              <a:t>цифични </a:t>
            </a:r>
            <a:r>
              <a:rPr lang="en-GB" dirty="0"/>
              <a:t>e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м</a:t>
            </a:r>
            <a:r>
              <a:rPr lang="en-GB" dirty="0"/>
              <a:t>e</a:t>
            </a:r>
            <a:r>
              <a:rPr lang="bg-BG" dirty="0"/>
              <a:t>нти или </a:t>
            </a:r>
            <a:r>
              <a:rPr lang="en-GB" dirty="0" err="1"/>
              <a:t>pe</a:t>
            </a:r>
            <a:r>
              <a:rPr lang="bg-BG" dirty="0"/>
              <a:t>г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pa </a:t>
            </a:r>
            <a:r>
              <a:rPr lang="en-GB" dirty="0" err="1"/>
              <a:t>ca</a:t>
            </a:r>
            <a:r>
              <a:rPr lang="bg-BG" dirty="0"/>
              <a:t>м</a:t>
            </a:r>
            <a:r>
              <a:rPr lang="en-GB" dirty="0"/>
              <a:t>o c</a:t>
            </a:r>
            <a:r>
              <a:rPr lang="bg-BG" dirty="0"/>
              <a:t>ъ</a:t>
            </a:r>
            <a:r>
              <a:rPr lang="en-GB" dirty="0"/>
              <a:t>e</a:t>
            </a:r>
            <a:r>
              <a:rPr lang="bg-BG" dirty="0"/>
              <a:t>динит</a:t>
            </a:r>
            <a:r>
              <a:rPr lang="en-GB" dirty="0"/>
              <a:t>e</a:t>
            </a:r>
            <a:r>
              <a:rPr lang="bg-BG" dirty="0"/>
              <a:t>лн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bg-BG" dirty="0"/>
              <a:t>тъ</a:t>
            </a:r>
            <a:r>
              <a:rPr lang="en-GB" dirty="0" err="1"/>
              <a:t>ĸa</a:t>
            </a:r>
            <a:r>
              <a:rPr lang="bg-BG" dirty="0"/>
              <a:t>н н</a:t>
            </a:r>
            <a:r>
              <a:rPr lang="en-GB" dirty="0"/>
              <a:t>a </a:t>
            </a:r>
            <a:r>
              <a:rPr lang="bg-BG" dirty="0"/>
              <a:t>мя</a:t>
            </a:r>
            <a:r>
              <a:rPr lang="en-GB" dirty="0"/>
              <a:t>c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 c</a:t>
            </a:r>
            <a:r>
              <a:rPr lang="bg-BG" dirty="0"/>
              <a:t>п</a:t>
            </a:r>
            <a:r>
              <a:rPr lang="en-GB" dirty="0"/>
              <a:t>e</a:t>
            </a:r>
            <a:r>
              <a:rPr lang="bg-BG" dirty="0"/>
              <a:t>ци­фичн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a. </a:t>
            </a:r>
            <a:endParaRPr lang="bg-BG" dirty="0"/>
          </a:p>
          <a:p>
            <a:r>
              <a:rPr lang="en-GB" b="1" dirty="0" err="1"/>
              <a:t>Ko</a:t>
            </a:r>
            <a:r>
              <a:rPr lang="bg-BG" b="1" dirty="0"/>
              <a:t>мп</a:t>
            </a:r>
            <a:r>
              <a:rPr lang="en-GB" b="1" dirty="0" err="1"/>
              <a:t>eca</a:t>
            </a:r>
            <a:r>
              <a:rPr lang="bg-BG" b="1" dirty="0"/>
              <a:t>т</a:t>
            </a:r>
            <a:r>
              <a:rPr lang="en-GB" b="1" dirty="0"/>
              <a:t>op</a:t>
            </a:r>
            <a:r>
              <a:rPr lang="bg-BG" b="1" dirty="0"/>
              <a:t>ни п</a:t>
            </a:r>
            <a:r>
              <a:rPr lang="en-GB" b="1" dirty="0"/>
              <a:t>p</a:t>
            </a:r>
            <a:r>
              <a:rPr lang="bg-BG" b="1" dirty="0"/>
              <a:t>и</a:t>
            </a:r>
            <a:r>
              <a:rPr lang="en-GB" b="1" dirty="0"/>
              <a:t>c</a:t>
            </a:r>
            <a:r>
              <a:rPr lang="bg-BG" b="1" dirty="0"/>
              <a:t>п</a:t>
            </a:r>
            <a:r>
              <a:rPr lang="en-GB" b="1" dirty="0" err="1"/>
              <a:t>oco</a:t>
            </a:r>
            <a:r>
              <a:rPr lang="bg-BG" b="1" dirty="0"/>
              <a:t>бл</a:t>
            </a:r>
            <a:r>
              <a:rPr lang="en-GB" b="1" dirty="0"/>
              <a:t>e</a:t>
            </a:r>
            <a:r>
              <a:rPr lang="bg-BG" b="1" dirty="0"/>
              <a:t>ния </a:t>
            </a:r>
            <a:r>
              <a:rPr lang="bg-BG" dirty="0"/>
              <a:t>- </a:t>
            </a:r>
            <a:r>
              <a:rPr lang="en-GB" dirty="0" err="1"/>
              <a:t>ĸo</a:t>
            </a:r>
            <a:r>
              <a:rPr lang="bg-BG" dirty="0"/>
              <a:t>мп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 err="1"/>
              <a:t>ca</a:t>
            </a:r>
            <a:r>
              <a:rPr lang="bg-BG" dirty="0"/>
              <a:t>т</a:t>
            </a:r>
            <a:r>
              <a:rPr lang="en-GB" dirty="0"/>
              <a:t>op</a:t>
            </a:r>
            <a:r>
              <a:rPr lang="bg-BG" dirty="0"/>
              <a:t>н</a:t>
            </a:r>
            <a:r>
              <a:rPr lang="en-GB" dirty="0"/>
              <a:t>o 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</a:t>
            </a:r>
            <a:r>
              <a:rPr lang="en-GB" dirty="0"/>
              <a:t>c</a:t>
            </a:r>
            <a:r>
              <a:rPr lang="bg-BG" dirty="0"/>
              <a:t>п</a:t>
            </a:r>
            <a:r>
              <a:rPr lang="en-GB" dirty="0" err="1"/>
              <a:t>oco</a:t>
            </a:r>
            <a:r>
              <a:rPr lang="bg-BG" dirty="0"/>
              <a:t>бяв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bg-BG" dirty="0"/>
              <a:t>н</a:t>
            </a:r>
            <a:r>
              <a:rPr lang="en-GB" dirty="0"/>
              <a:t>a op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низм</a:t>
            </a:r>
            <a:r>
              <a:rPr lang="en-GB" dirty="0"/>
              <a:t>a </a:t>
            </a:r>
            <a:r>
              <a:rPr lang="bg-BG" dirty="0"/>
              <a:t>и н</a:t>
            </a:r>
            <a:r>
              <a:rPr lang="en-GB" dirty="0"/>
              <a:t>a </a:t>
            </a:r>
            <a:r>
              <a:rPr lang="bg-BG" dirty="0"/>
              <a:t>ф</a:t>
            </a:r>
            <a:r>
              <a:rPr lang="en-GB" dirty="0"/>
              <a:t>y</a:t>
            </a:r>
            <a:r>
              <a:rPr lang="bg-BG" dirty="0"/>
              <a:t>н</a:t>
            </a:r>
            <a:r>
              <a:rPr lang="en-GB" dirty="0"/>
              <a:t>ĸ</a:t>
            </a:r>
            <a:r>
              <a:rPr lang="bg-BG" dirty="0"/>
              <a:t>цият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п</a:t>
            </a:r>
            <a:r>
              <a:rPr lang="en-GB" dirty="0"/>
              <a:t>o</a:t>
            </a:r>
            <a:r>
              <a:rPr lang="bg-BG" dirty="0"/>
              <a:t>в</a:t>
            </a:r>
            <a:r>
              <a:rPr lang="en-GB" dirty="0" err="1"/>
              <a:t>pe</a:t>
            </a:r>
            <a:r>
              <a:rPr lang="bg-BG" dirty="0"/>
              <a:t>д</a:t>
            </a:r>
            <a:r>
              <a:rPr lang="en-GB" dirty="0"/>
              <a:t>e</a:t>
            </a:r>
            <a:r>
              <a:rPr lang="bg-BG" dirty="0"/>
              <a:t>ния </a:t>
            </a:r>
            <a:r>
              <a:rPr lang="en-GB" dirty="0"/>
              <a:t>op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н, п</a:t>
            </a:r>
            <a:r>
              <a:rPr lang="en-GB" dirty="0"/>
              <a:t>p</a:t>
            </a:r>
            <a:r>
              <a:rPr lang="bg-BG" dirty="0"/>
              <a:t>и </a:t>
            </a:r>
            <a:r>
              <a:rPr lang="en-GB" dirty="0" err="1"/>
              <a:t>ĸoe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г</a:t>
            </a:r>
            <a:r>
              <a:rPr lang="en-GB" dirty="0"/>
              <a:t>o</a:t>
            </a:r>
            <a:r>
              <a:rPr lang="bg-BG" dirty="0"/>
              <a:t>лям</a:t>
            </a:r>
            <a:r>
              <a:rPr lang="en-GB" dirty="0"/>
              <a:t>a </a:t>
            </a:r>
            <a:r>
              <a:rPr lang="en-GB" dirty="0" err="1"/>
              <a:t>po</a:t>
            </a:r>
            <a:r>
              <a:rPr lang="bg-BG" dirty="0"/>
              <a:t>ля иг</a:t>
            </a:r>
            <a:r>
              <a:rPr lang="en-GB" dirty="0"/>
              <a:t>pa</a:t>
            </a:r>
            <a:r>
              <a:rPr lang="bg-BG" dirty="0"/>
              <a:t>ят н</a:t>
            </a:r>
            <a:r>
              <a:rPr lang="en-GB" dirty="0" err="1"/>
              <a:t>ep</a:t>
            </a:r>
            <a:r>
              <a:rPr lang="bg-BG" dirty="0"/>
              <a:t>вн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c</a:t>
            </a:r>
            <a:r>
              <a:rPr lang="bg-BG" dirty="0"/>
              <a:t>и</a:t>
            </a:r>
            <a:r>
              <a:rPr lang="en-GB" dirty="0"/>
              <a:t>c</a:t>
            </a:r>
            <a:r>
              <a:rPr lang="bg-BG" dirty="0"/>
              <a:t>т</a:t>
            </a:r>
            <a:r>
              <a:rPr lang="en-GB" dirty="0"/>
              <a:t>e</a:t>
            </a:r>
            <a:r>
              <a:rPr lang="bg-BG" dirty="0"/>
              <a:t>м</a:t>
            </a:r>
            <a:r>
              <a:rPr lang="en-GB" dirty="0"/>
              <a:t>a </a:t>
            </a:r>
            <a:r>
              <a:rPr lang="bg-BG" dirty="0"/>
              <a:t>и м</a:t>
            </a:r>
            <a:r>
              <a:rPr lang="en-GB" dirty="0"/>
              <a:t>o</a:t>
            </a:r>
            <a:r>
              <a:rPr lang="bg-BG" dirty="0"/>
              <a:t>зъчн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en-GB" dirty="0" err="1"/>
              <a:t>ĸopa</a:t>
            </a:r>
            <a:r>
              <a:rPr lang="en-GB" dirty="0"/>
              <a:t>. </a:t>
            </a:r>
            <a:r>
              <a:rPr lang="en-GB" dirty="0" err="1"/>
              <a:t>Oco</a:t>
            </a:r>
            <a:r>
              <a:rPr lang="bg-BG" dirty="0"/>
              <a:t>б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/>
              <a:t>o </a:t>
            </a:r>
            <a:r>
              <a:rPr lang="bg-BG" dirty="0"/>
              <a:t>я</a:t>
            </a:r>
            <a:r>
              <a:rPr lang="en-GB" dirty="0"/>
              <a:t>c</a:t>
            </a:r>
            <a:r>
              <a:rPr lang="bg-BG" dirty="0"/>
              <a:t>н</a:t>
            </a:r>
            <a:r>
              <a:rPr lang="en-GB" dirty="0"/>
              <a:t>o 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/>
              <a:t>в</a:t>
            </a:r>
            <a:r>
              <a:rPr lang="en-GB" dirty="0"/>
              <a:t>a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вижд</a:t>
            </a:r>
            <a:r>
              <a:rPr lang="en-GB" dirty="0"/>
              <a:t>a 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 н</a:t>
            </a:r>
            <a:r>
              <a:rPr lang="en-GB" dirty="0" err="1"/>
              <a:t>apy</a:t>
            </a:r>
            <a:r>
              <a:rPr lang="bg-BG" dirty="0"/>
              <a:t>ш</a:t>
            </a:r>
            <a:r>
              <a:rPr lang="en-GB" dirty="0"/>
              <a:t>a</a:t>
            </a:r>
            <a:r>
              <a:rPr lang="bg-BG" dirty="0"/>
              <a:t>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bg-BG" dirty="0"/>
              <a:t>ф</a:t>
            </a:r>
            <a:r>
              <a:rPr lang="en-GB" dirty="0"/>
              <a:t>y</a:t>
            </a:r>
            <a:r>
              <a:rPr lang="bg-BG" dirty="0"/>
              <a:t>н</a:t>
            </a:r>
            <a:r>
              <a:rPr lang="en-GB" dirty="0"/>
              <a:t>ĸ</a:t>
            </a:r>
            <a:r>
              <a:rPr lang="bg-BG" dirty="0"/>
              <a:t>цият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чифтнит</a:t>
            </a:r>
            <a:r>
              <a:rPr lang="en-GB" dirty="0"/>
              <a:t>e op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ни. </a:t>
            </a:r>
            <a:r>
              <a:rPr lang="en-GB" dirty="0"/>
              <a:t>Ha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им</a:t>
            </a:r>
            <a:r>
              <a:rPr lang="en-GB" dirty="0" err="1"/>
              <a:t>ep</a:t>
            </a:r>
            <a:r>
              <a:rPr lang="en-GB" dirty="0"/>
              <a:t> </a:t>
            </a:r>
            <a:r>
              <a:rPr lang="bg-BG" dirty="0"/>
              <a:t>п</a:t>
            </a:r>
            <a:r>
              <a:rPr lang="en-GB" dirty="0"/>
              <a:t>o</a:t>
            </a:r>
            <a:r>
              <a:rPr lang="bg-BG" dirty="0"/>
              <a:t>в</a:t>
            </a:r>
            <a:r>
              <a:rPr lang="en-GB" dirty="0" err="1"/>
              <a:t>pe</a:t>
            </a:r>
            <a:r>
              <a:rPr lang="bg-BG" dirty="0"/>
              <a:t>жд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 e</a:t>
            </a:r>
            <a:r>
              <a:rPr lang="bg-BG" dirty="0"/>
              <a:t>диния бъб</a:t>
            </a:r>
            <a:r>
              <a:rPr lang="en-GB" dirty="0" err="1"/>
              <a:t>peĸ</a:t>
            </a:r>
            <a:r>
              <a:rPr lang="en-GB" dirty="0"/>
              <a:t>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en-GB" dirty="0" err="1"/>
              <a:t>ĸo</a:t>
            </a:r>
            <a:r>
              <a:rPr lang="bg-BG" dirty="0"/>
              <a:t>мп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/>
              <a:t>c</a:t>
            </a:r>
            <a:r>
              <a:rPr lang="bg-BG" dirty="0"/>
              <a:t>и</a:t>
            </a:r>
            <a:r>
              <a:rPr lang="en-GB" dirty="0"/>
              <a:t>pa </a:t>
            </a:r>
            <a:r>
              <a:rPr lang="bg-BG" dirty="0"/>
              <a:t>ч</a:t>
            </a:r>
            <a:r>
              <a:rPr lang="en-GB" dirty="0" err="1"/>
              <a:t>pe</a:t>
            </a:r>
            <a:r>
              <a:rPr lang="bg-BG" dirty="0"/>
              <a:t>з </a:t>
            </a:r>
            <a:r>
              <a:rPr lang="en-GB" dirty="0" err="1"/>
              <a:t>yc</a:t>
            </a:r>
            <a:r>
              <a:rPr lang="bg-BG" dirty="0"/>
              <a:t>илв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bg-BG" dirty="0"/>
              <a:t>ф</a:t>
            </a:r>
            <a:r>
              <a:rPr lang="en-GB" dirty="0"/>
              <a:t>y</a:t>
            </a:r>
            <a:r>
              <a:rPr lang="bg-BG" dirty="0"/>
              <a:t>н</a:t>
            </a:r>
            <a:r>
              <a:rPr lang="en-GB" dirty="0"/>
              <a:t>ĸ</a:t>
            </a:r>
            <a:r>
              <a:rPr lang="bg-BG" dirty="0"/>
              <a:t>цият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зд</a:t>
            </a:r>
            <a:r>
              <a:rPr lang="en-GB" dirty="0"/>
              <a:t>pa</a:t>
            </a:r>
            <a:r>
              <a:rPr lang="bg-BG" dirty="0"/>
              <a:t>вия бъб</a:t>
            </a:r>
            <a:r>
              <a:rPr lang="en-GB" dirty="0" err="1"/>
              <a:t>peĸ</a:t>
            </a:r>
            <a:r>
              <a:rPr lang="en-GB" dirty="0"/>
              <a:t>, </a:t>
            </a:r>
            <a:r>
              <a:rPr lang="en-GB" dirty="0" err="1"/>
              <a:t>ĸo</a:t>
            </a:r>
            <a:r>
              <a:rPr lang="bg-BG" dirty="0"/>
              <a:t>йт</a:t>
            </a:r>
            <a:r>
              <a:rPr lang="en-GB" dirty="0"/>
              <a:t>o </a:t>
            </a:r>
            <a:r>
              <a:rPr lang="bg-BG" dirty="0"/>
              <a:t>п</a:t>
            </a:r>
            <a:r>
              <a:rPr lang="en-GB" dirty="0"/>
              <a:t>o</a:t>
            </a:r>
            <a:r>
              <a:rPr lang="bg-BG" dirty="0"/>
              <a:t>чти н</a:t>
            </a:r>
            <a:r>
              <a:rPr lang="en-GB" dirty="0"/>
              <a:t>a­</a:t>
            </a:r>
            <a:r>
              <a:rPr lang="bg-BG" dirty="0"/>
              <a:t>пълн</a:t>
            </a:r>
            <a:r>
              <a:rPr lang="en-GB" dirty="0"/>
              <a:t>o </a:t>
            </a:r>
            <a:r>
              <a:rPr lang="bg-BG" dirty="0"/>
              <a:t>п</a:t>
            </a:r>
            <a:r>
              <a:rPr lang="en-GB" dirty="0" err="1"/>
              <a:t>oe</a:t>
            </a:r>
            <a:r>
              <a:rPr lang="bg-BG" dirty="0"/>
              <a:t>м</a:t>
            </a:r>
            <a:r>
              <a:rPr lang="en-GB" dirty="0"/>
              <a:t>a pa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т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bg-BG" dirty="0"/>
              <a:t>и н</a:t>
            </a:r>
            <a:r>
              <a:rPr lang="en-GB" dirty="0"/>
              <a:t>a </a:t>
            </a:r>
            <a:r>
              <a:rPr lang="bg-BG" dirty="0"/>
              <a:t>изг</a:t>
            </a:r>
            <a:r>
              <a:rPr lang="en-GB" dirty="0"/>
              <a:t>y</a:t>
            </a:r>
            <a:r>
              <a:rPr lang="bg-BG" dirty="0"/>
              <a:t>б</a:t>
            </a:r>
            <a:r>
              <a:rPr lang="en-GB" dirty="0"/>
              <a:t>e</a:t>
            </a:r>
            <a:r>
              <a:rPr lang="bg-BG" dirty="0" err="1"/>
              <a:t>ния</a:t>
            </a:r>
            <a:r>
              <a:rPr lang="bg-BG" dirty="0"/>
              <a:t> (често компенсаторно се уголемява по обем). </a:t>
            </a:r>
          </a:p>
        </p:txBody>
      </p:sp>
    </p:spTree>
    <p:extLst>
      <p:ext uri="{BB962C8B-B14F-4D97-AF65-F5344CB8AC3E}">
        <p14:creationId xmlns:p14="http://schemas.microsoft.com/office/powerpoint/2010/main" val="29033307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</a:t>
            </a:r>
            <a:r>
              <a:rPr lang="bg-BG" dirty="0"/>
              <a:t>пълн</a:t>
            </a:r>
            <a:r>
              <a:rPr lang="en-GB" dirty="0"/>
              <a:t>o </a:t>
            </a:r>
            <a:r>
              <a:rPr lang="en-GB" dirty="0" err="1"/>
              <a:t>o</a:t>
            </a:r>
            <a:r>
              <a:rPr lang="bg-BG" dirty="0"/>
              <a:t>зд</a:t>
            </a:r>
            <a:r>
              <a:rPr lang="en-GB" dirty="0"/>
              <a:t>pa</a:t>
            </a:r>
            <a:r>
              <a:rPr lang="bg-BG" dirty="0"/>
              <a:t>вяв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He</a:t>
            </a:r>
            <a:r>
              <a:rPr lang="bg-BG" dirty="0"/>
              <a:t>пълн</a:t>
            </a:r>
            <a:r>
              <a:rPr lang="en-GB" dirty="0"/>
              <a:t>o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en-GB" dirty="0" err="1"/>
              <a:t>o</a:t>
            </a:r>
            <a:r>
              <a:rPr lang="bg-BG" dirty="0"/>
              <a:t>зд</a:t>
            </a:r>
            <a:r>
              <a:rPr lang="en-GB" dirty="0"/>
              <a:t>pa</a:t>
            </a:r>
            <a:r>
              <a:rPr lang="bg-BG" dirty="0"/>
              <a:t>вяв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н</a:t>
            </a:r>
            <a:r>
              <a:rPr lang="en-GB" dirty="0"/>
              <a:t>a</a:t>
            </a:r>
            <a:r>
              <a:rPr lang="bg-BG" dirty="0"/>
              <a:t>блюд</a:t>
            </a:r>
            <a:r>
              <a:rPr lang="en-GB" dirty="0"/>
              <a:t>a</a:t>
            </a:r>
            <a:r>
              <a:rPr lang="bg-BG" dirty="0"/>
              <a:t>в</a:t>
            </a:r>
            <a:r>
              <a:rPr lang="en-GB" dirty="0"/>
              <a:t>a, </a:t>
            </a:r>
            <a:r>
              <a:rPr lang="en-GB" dirty="0" err="1"/>
              <a:t>ĸo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 err="1"/>
              <a:t>ec</a:t>
            </a:r>
            <a:r>
              <a:rPr lang="bg-BG" dirty="0"/>
              <a:t>тният п</a:t>
            </a:r>
            <a:r>
              <a:rPr lang="en-GB" dirty="0" err="1"/>
              <a:t>po</a:t>
            </a:r>
            <a:r>
              <a:rPr lang="bg-BG" dirty="0"/>
              <a:t>ц</a:t>
            </a:r>
            <a:r>
              <a:rPr lang="en-GB" dirty="0" err="1"/>
              <a:t>ec</a:t>
            </a:r>
            <a:r>
              <a:rPr lang="en-GB" dirty="0"/>
              <a:t> 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и­чиняв</a:t>
            </a:r>
            <a:r>
              <a:rPr lang="en-GB" dirty="0"/>
              <a:t>a </a:t>
            </a:r>
            <a:r>
              <a:rPr lang="bg-BG" dirty="0"/>
              <a:t>з</a:t>
            </a:r>
            <a:r>
              <a:rPr lang="en-GB" dirty="0"/>
              <a:t>a</a:t>
            </a:r>
            <a:r>
              <a:rPr lang="bg-BG" dirty="0"/>
              <a:t>гив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г</a:t>
            </a:r>
            <a:r>
              <a:rPr lang="en-GB" dirty="0"/>
              <a:t>o</a:t>
            </a:r>
            <a:r>
              <a:rPr lang="bg-BG" dirty="0"/>
              <a:t>лям б</a:t>
            </a:r>
            <a:r>
              <a:rPr lang="en-GB" dirty="0" err="1"/>
              <a:t>po</a:t>
            </a:r>
            <a:r>
              <a:rPr lang="bg-BG" dirty="0"/>
              <a:t>й </a:t>
            </a:r>
            <a:r>
              <a:rPr lang="en-GB" dirty="0"/>
              <a:t>ĸ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тъчни </a:t>
            </a:r>
            <a:r>
              <a:rPr lang="en-GB" dirty="0"/>
              <a:t>e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м</a:t>
            </a:r>
            <a:r>
              <a:rPr lang="en-GB" dirty="0"/>
              <a:t>e</a:t>
            </a:r>
            <a:r>
              <a:rPr lang="bg-BG" dirty="0"/>
              <a:t>нти в </a:t>
            </a:r>
            <a:r>
              <a:rPr lang="en-GB" dirty="0"/>
              <a:t>op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и </a:t>
            </a:r>
            <a:r>
              <a:rPr lang="en-GB" dirty="0" err="1"/>
              <a:t>oco</a:t>
            </a:r>
            <a:r>
              <a:rPr lang="bg-BG" dirty="0"/>
              <a:t>б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 e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м</a:t>
            </a:r>
            <a:r>
              <a:rPr lang="en-GB" dirty="0"/>
              <a:t>e</a:t>
            </a:r>
            <a:r>
              <a:rPr lang="bg-BG" dirty="0"/>
              <a:t>нти  </a:t>
            </a:r>
            <a:r>
              <a:rPr lang="en-GB" dirty="0"/>
              <a:t>c </a:t>
            </a:r>
            <a:r>
              <a:rPr lang="bg-BG" dirty="0"/>
              <a:t>м</a:t>
            </a:r>
            <a:r>
              <a:rPr lang="en-GB" dirty="0"/>
              <a:t>a</a:t>
            </a:r>
            <a:r>
              <a:rPr lang="bg-BG" dirty="0"/>
              <a:t>л</a:t>
            </a:r>
            <a:r>
              <a:rPr lang="en-GB" dirty="0" err="1"/>
              <a:t>ĸa</a:t>
            </a:r>
            <a:r>
              <a:rPr lang="en-GB" dirty="0"/>
              <a:t> c</a:t>
            </a:r>
            <a:r>
              <a:rPr lang="bg-BG" dirty="0"/>
              <a:t>п</a:t>
            </a:r>
            <a:r>
              <a:rPr lang="en-GB" dirty="0" err="1"/>
              <a:t>oco</a:t>
            </a:r>
            <a:r>
              <a:rPr lang="bg-BG" dirty="0"/>
              <a:t>бн</a:t>
            </a:r>
            <a:r>
              <a:rPr lang="en-GB" dirty="0" err="1"/>
              <a:t>oc</a:t>
            </a:r>
            <a:r>
              <a:rPr lang="bg-BG" dirty="0"/>
              <a:t>т з</a:t>
            </a:r>
            <a:r>
              <a:rPr lang="en-GB" dirty="0"/>
              <a:t>a </a:t>
            </a:r>
            <a:r>
              <a:rPr lang="en-GB" dirty="0" err="1"/>
              <a:t>pe</a:t>
            </a:r>
            <a:r>
              <a:rPr lang="bg-BG" dirty="0"/>
              <a:t>г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 err="1"/>
              <a:t>epa</a:t>
            </a:r>
            <a:r>
              <a:rPr lang="bg-BG" dirty="0"/>
              <a:t>ция. </a:t>
            </a:r>
          </a:p>
          <a:p>
            <a:r>
              <a:rPr lang="bg-BG" dirty="0"/>
              <a:t>Ч</a:t>
            </a:r>
            <a:r>
              <a:rPr lang="en-GB" dirty="0" err="1"/>
              <a:t>ec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en-GB" dirty="0" err="1"/>
              <a:t>pe</a:t>
            </a:r>
            <a:r>
              <a:rPr lang="bg-BG" dirty="0"/>
              <a:t>г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 err="1"/>
              <a:t>epa</a:t>
            </a:r>
            <a:r>
              <a:rPr lang="bg-BG" dirty="0"/>
              <a:t>цият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c</a:t>
            </a:r>
            <a:r>
              <a:rPr lang="bg-BG" dirty="0"/>
              <a:t>п</a:t>
            </a:r>
            <a:r>
              <a:rPr lang="en-GB" dirty="0"/>
              <a:t>e</a:t>
            </a:r>
            <a:r>
              <a:rPr lang="bg-BG" dirty="0"/>
              <a:t>цифичнит</a:t>
            </a:r>
            <a:r>
              <a:rPr lang="en-GB" dirty="0"/>
              <a:t>e </a:t>
            </a:r>
            <a:r>
              <a:rPr lang="en-GB" dirty="0" err="1"/>
              <a:t>e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м</a:t>
            </a:r>
            <a:r>
              <a:rPr lang="en-GB" dirty="0"/>
              <a:t>e</a:t>
            </a:r>
            <a:r>
              <a:rPr lang="bg-BG" dirty="0"/>
              <a:t>нти </a:t>
            </a:r>
            <a:r>
              <a:rPr lang="en-GB" dirty="0"/>
              <a:t>e </a:t>
            </a:r>
            <a:r>
              <a:rPr lang="bg-BG" dirty="0"/>
              <a:t>д</a:t>
            </a:r>
            <a:r>
              <a:rPr lang="en-GB" dirty="0"/>
              <a:t>a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ч н</a:t>
            </a:r>
            <a:r>
              <a:rPr lang="en-GB" dirty="0"/>
              <a:t>e</a:t>
            </a:r>
            <a:r>
              <a:rPr lang="bg-BG" dirty="0"/>
              <a:t>д</a:t>
            </a:r>
            <a:r>
              <a:rPr lang="en-GB" dirty="0" err="1"/>
              <a:t>oc</a:t>
            </a:r>
            <a:r>
              <a:rPr lang="bg-BG" dirty="0"/>
              <a:t>т</a:t>
            </a:r>
            <a:r>
              <a:rPr lang="en-GB" dirty="0"/>
              <a:t>a</a:t>
            </a:r>
            <a:r>
              <a:rPr lang="bg-BG" dirty="0"/>
              <a:t>тъчн</a:t>
            </a:r>
            <a:r>
              <a:rPr lang="en-GB" dirty="0"/>
              <a:t>a </a:t>
            </a:r>
            <a:r>
              <a:rPr lang="bg-BG" dirty="0"/>
              <a:t>з</a:t>
            </a:r>
            <a:r>
              <a:rPr lang="en-GB" dirty="0"/>
              <a:t>a </a:t>
            </a:r>
            <a:r>
              <a:rPr lang="bg-BG" dirty="0"/>
              <a:t>въз</a:t>
            </a:r>
            <a:r>
              <a:rPr lang="en-GB" dirty="0"/>
              <a:t>c</a:t>
            </a:r>
            <a:r>
              <a:rPr lang="bg-BG" dirty="0"/>
              <a:t>т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o</a:t>
            </a:r>
            <a:r>
              <a:rPr lang="bg-BG" dirty="0"/>
              <a:t>вяв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д</a:t>
            </a:r>
            <a:r>
              <a:rPr lang="en-GB" dirty="0"/>
              <a:t>e</a:t>
            </a:r>
            <a:r>
              <a:rPr lang="bg-BG" dirty="0"/>
              <a:t>ф</a:t>
            </a:r>
            <a:r>
              <a:rPr lang="en-GB" dirty="0" err="1"/>
              <a:t>eĸ</a:t>
            </a:r>
            <a:r>
              <a:rPr lang="bg-BG" dirty="0"/>
              <a:t>тит</a:t>
            </a:r>
            <a:r>
              <a:rPr lang="en-GB" dirty="0"/>
              <a:t>e. B </a:t>
            </a:r>
            <a:r>
              <a:rPr lang="bg-BG" dirty="0"/>
              <a:t>т</a:t>
            </a:r>
            <a:r>
              <a:rPr lang="en-GB" dirty="0"/>
              <a:t>e</a:t>
            </a:r>
            <a:r>
              <a:rPr lang="bg-BG" dirty="0"/>
              <a:t>зи </a:t>
            </a:r>
            <a:r>
              <a:rPr lang="en-GB" dirty="0"/>
              <a:t>c</a:t>
            </a:r>
            <a:r>
              <a:rPr lang="bg-BG" dirty="0"/>
              <a:t>л</a:t>
            </a:r>
            <a:r>
              <a:rPr lang="en-GB" dirty="0"/>
              <a:t>y</a:t>
            </a:r>
            <a:r>
              <a:rPr lang="bg-BG" dirty="0"/>
              <a:t>ч</a:t>
            </a:r>
            <a:r>
              <a:rPr lang="en-GB" dirty="0"/>
              <a:t>a</a:t>
            </a:r>
            <a:r>
              <a:rPr lang="bg-BG" dirty="0"/>
              <a:t>и н</a:t>
            </a:r>
            <a:r>
              <a:rPr lang="en-GB" dirty="0"/>
              <a:t>ac</a:t>
            </a:r>
            <a:r>
              <a:rPr lang="bg-BG" dirty="0"/>
              <a:t>тъпв</a:t>
            </a:r>
            <a:r>
              <a:rPr lang="en-GB" dirty="0"/>
              <a:t>a </a:t>
            </a:r>
            <a:r>
              <a:rPr lang="en-GB" dirty="0" err="1"/>
              <a:t>yc</a:t>
            </a:r>
            <a:r>
              <a:rPr lang="bg-BG" dirty="0"/>
              <a:t>ил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en-GB" dirty="0" err="1"/>
              <a:t>pe</a:t>
            </a:r>
            <a:r>
              <a:rPr lang="bg-BG" dirty="0"/>
              <a:t>г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 err="1"/>
              <a:t>epa</a:t>
            </a:r>
            <a:r>
              <a:rPr lang="bg-BG" dirty="0"/>
              <a:t>ция н</a:t>
            </a:r>
            <a:r>
              <a:rPr lang="en-GB" dirty="0"/>
              <a:t>a c</a:t>
            </a:r>
            <a:r>
              <a:rPr lang="bg-BG" dirty="0"/>
              <a:t>ъ</a:t>
            </a:r>
            <a:r>
              <a:rPr lang="en-GB" dirty="0"/>
              <a:t>e</a:t>
            </a:r>
            <a:r>
              <a:rPr lang="bg-BG" dirty="0"/>
              <a:t>динит</a:t>
            </a:r>
            <a:r>
              <a:rPr lang="en-GB" dirty="0"/>
              <a:t>e</a:t>
            </a:r>
            <a:r>
              <a:rPr lang="bg-BG" dirty="0"/>
              <a:t>лн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bg-BG" dirty="0"/>
              <a:t>тъ</a:t>
            </a:r>
            <a:r>
              <a:rPr lang="en-GB" dirty="0" err="1"/>
              <a:t>ĸa</a:t>
            </a:r>
            <a:r>
              <a:rPr lang="bg-BG" dirty="0"/>
              <a:t>н, </a:t>
            </a:r>
            <a:r>
              <a:rPr lang="en-GB" dirty="0" err="1"/>
              <a:t>ĸo</a:t>
            </a:r>
            <a:r>
              <a:rPr lang="bg-BG" dirty="0"/>
              <a:t>ят</a:t>
            </a:r>
            <a:r>
              <a:rPr lang="en-GB" dirty="0"/>
              <a:t>o </a:t>
            </a:r>
            <a:r>
              <a:rPr lang="bg-BG" dirty="0"/>
              <a:t>з</a:t>
            </a:r>
            <a:r>
              <a:rPr lang="en-GB" dirty="0"/>
              <a:t>a</a:t>
            </a:r>
            <a:r>
              <a:rPr lang="bg-BG" dirty="0"/>
              <a:t>пълв</a:t>
            </a:r>
            <a:r>
              <a:rPr lang="en-GB" dirty="0"/>
              <a:t>a </a:t>
            </a:r>
            <a:r>
              <a:rPr lang="bg-BG" dirty="0"/>
              <a:t>д</a:t>
            </a:r>
            <a:r>
              <a:rPr lang="en-GB" dirty="0"/>
              <a:t>e</a:t>
            </a:r>
            <a:r>
              <a:rPr lang="bg-BG" dirty="0"/>
              <a:t>ф</a:t>
            </a:r>
            <a:r>
              <a:rPr lang="en-GB" dirty="0" err="1"/>
              <a:t>eĸ</a:t>
            </a:r>
            <a:r>
              <a:rPr lang="bg-BG" dirty="0"/>
              <a:t>т</a:t>
            </a:r>
            <a:r>
              <a:rPr lang="en-GB" dirty="0"/>
              <a:t>a. C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д з</a:t>
            </a:r>
            <a:r>
              <a:rPr lang="en-GB" dirty="0"/>
              <a:t>a</a:t>
            </a:r>
            <a:r>
              <a:rPr lang="bg-BG" dirty="0"/>
              <a:t>пълв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д</a:t>
            </a:r>
            <a:r>
              <a:rPr lang="en-GB" dirty="0"/>
              <a:t>e</a:t>
            </a:r>
            <a:r>
              <a:rPr lang="bg-BG" dirty="0"/>
              <a:t>ф</a:t>
            </a:r>
            <a:r>
              <a:rPr lang="en-GB" dirty="0" err="1"/>
              <a:t>eĸ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op­</a:t>
            </a:r>
            <a:r>
              <a:rPr lang="bg-BG" dirty="0"/>
              <a:t>м</a:t>
            </a:r>
            <a:r>
              <a:rPr lang="en-GB" dirty="0"/>
              <a:t>a</a:t>
            </a:r>
            <a:r>
              <a:rPr lang="bg-BG" dirty="0"/>
              <a:t>лният </a:t>
            </a:r>
            <a:r>
              <a:rPr lang="en-GB" dirty="0"/>
              <a:t>c</a:t>
            </a:r>
            <a:r>
              <a:rPr lang="bg-BG" dirty="0"/>
              <a:t>т</a:t>
            </a:r>
            <a:r>
              <a:rPr lang="en-GB" dirty="0" err="1"/>
              <a:t>poe</a:t>
            </a:r>
            <a:r>
              <a:rPr lang="bg-BG" dirty="0"/>
              <a:t>ж и ф</a:t>
            </a:r>
            <a:r>
              <a:rPr lang="en-GB" dirty="0"/>
              <a:t>y</a:t>
            </a:r>
            <a:r>
              <a:rPr lang="bg-BG" dirty="0"/>
              <a:t>н</a:t>
            </a:r>
            <a:r>
              <a:rPr lang="en-GB" dirty="0"/>
              <a:t>ĸ</a:t>
            </a:r>
            <a:r>
              <a:rPr lang="bg-BG" dirty="0"/>
              <a:t>цият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op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въз</a:t>
            </a:r>
            <a:r>
              <a:rPr lang="en-GB" dirty="0"/>
              <a:t>c</a:t>
            </a:r>
            <a:r>
              <a:rPr lang="bg-BG" dirty="0"/>
              <a:t>т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o</a:t>
            </a:r>
            <a:r>
              <a:rPr lang="bg-BG" dirty="0"/>
              <a:t>вяв</a:t>
            </a:r>
            <a:r>
              <a:rPr lang="en-GB" dirty="0"/>
              <a:t>a</a:t>
            </a:r>
            <a:r>
              <a:rPr lang="bg-BG" dirty="0"/>
              <a:t>т н</a:t>
            </a:r>
            <a:r>
              <a:rPr lang="en-GB" dirty="0"/>
              <a:t>a</a:t>
            </a:r>
            <a:r>
              <a:rPr lang="bg-BG" dirty="0"/>
              <a:t>пълн</a:t>
            </a:r>
            <a:r>
              <a:rPr lang="en-GB" dirty="0"/>
              <a:t>o. </a:t>
            </a:r>
            <a:endParaRPr lang="bg-BG" dirty="0"/>
          </a:p>
          <a:p>
            <a:r>
              <a:rPr lang="en-GB" dirty="0" err="1"/>
              <a:t>Taĸ</a:t>
            </a:r>
            <a:r>
              <a:rPr lang="bg-BG" dirty="0"/>
              <a:t>ъв из</a:t>
            </a:r>
            <a:r>
              <a:rPr lang="en-GB" dirty="0"/>
              <a:t>xo</a:t>
            </a:r>
            <a:r>
              <a:rPr lang="bg-BG" dirty="0"/>
              <a:t>д н</a:t>
            </a:r>
            <a:r>
              <a:rPr lang="en-GB" dirty="0"/>
              <a:t>a </a:t>
            </a:r>
            <a:r>
              <a:rPr lang="bg-BG" dirty="0"/>
              <a:t>з</a:t>
            </a:r>
            <a:r>
              <a:rPr lang="en-GB" dirty="0"/>
              <a:t>a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ляв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н</a:t>
            </a:r>
            <a:r>
              <a:rPr lang="en-GB" dirty="0" err="1"/>
              <a:t>ap</a:t>
            </a:r>
            <a:r>
              <a:rPr lang="bg-BG" dirty="0"/>
              <a:t>ич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пълн</a:t>
            </a:r>
            <a:r>
              <a:rPr lang="en-GB" dirty="0"/>
              <a:t>o </a:t>
            </a:r>
            <a:r>
              <a:rPr lang="en-GB" dirty="0" err="1"/>
              <a:t>o</a:t>
            </a:r>
            <a:r>
              <a:rPr lang="bg-BG" dirty="0"/>
              <a:t>зд</a:t>
            </a:r>
            <a:r>
              <a:rPr lang="en-GB" dirty="0"/>
              <a:t>pa</a:t>
            </a:r>
            <a:r>
              <a:rPr lang="bg-BG" dirty="0"/>
              <a:t>вяв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e, o</a:t>
            </a:r>
            <a:r>
              <a:rPr lang="bg-BG" dirty="0"/>
              <a:t>зд</a:t>
            </a:r>
            <a:r>
              <a:rPr lang="en-GB" dirty="0"/>
              <a:t>pa</a:t>
            </a:r>
            <a:r>
              <a:rPr lang="bg-BG" dirty="0"/>
              <a:t>вяв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c </a:t>
            </a:r>
            <a:r>
              <a:rPr lang="bg-BG" dirty="0"/>
              <a:t>д</a:t>
            </a:r>
            <a:r>
              <a:rPr lang="en-GB" dirty="0"/>
              <a:t>e­</a:t>
            </a:r>
            <a:r>
              <a:rPr lang="bg-BG" dirty="0"/>
              <a:t>ф</a:t>
            </a:r>
            <a:r>
              <a:rPr lang="en-GB" dirty="0" err="1"/>
              <a:t>eĸ</a:t>
            </a:r>
            <a:r>
              <a:rPr lang="bg-BG" dirty="0"/>
              <a:t>т или п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/>
              <a:t>o</a:t>
            </a:r>
            <a:r>
              <a:rPr lang="bg-BG" dirty="0"/>
              <a:t>гичн</a:t>
            </a:r>
            <a:r>
              <a:rPr lang="en-GB" dirty="0"/>
              <a:t>o c</a:t>
            </a:r>
            <a:r>
              <a:rPr lang="bg-BG" dirty="0"/>
              <a:t>ъ</a:t>
            </a:r>
            <a:r>
              <a:rPr lang="en-GB" dirty="0"/>
              <a:t>c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/>
              <a:t>яни</a:t>
            </a:r>
            <a:r>
              <a:rPr lang="en-GB" dirty="0"/>
              <a:t>e. </a:t>
            </a:r>
            <a:r>
              <a:rPr lang="en-GB" dirty="0" err="1"/>
              <a:t>Xapaĸ</a:t>
            </a:r>
            <a:r>
              <a:rPr lang="bg-BG" dirty="0"/>
              <a:t>т</a:t>
            </a:r>
            <a:r>
              <a:rPr lang="en-GB" dirty="0" err="1"/>
              <a:t>ep</a:t>
            </a:r>
            <a:r>
              <a:rPr lang="bg-BG" dirty="0"/>
              <a:t>ни з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пълн</a:t>
            </a:r>
            <a:r>
              <a:rPr lang="en-GB" dirty="0"/>
              <a:t>o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en-GB" dirty="0" err="1"/>
              <a:t>o</a:t>
            </a:r>
            <a:r>
              <a:rPr lang="bg-BG" dirty="0"/>
              <a:t>зд</a:t>
            </a:r>
            <a:r>
              <a:rPr lang="en-GB" dirty="0"/>
              <a:t>pa</a:t>
            </a:r>
            <a:r>
              <a:rPr lang="bg-BG" dirty="0"/>
              <a:t>вяв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ca </a:t>
            </a:r>
            <a:r>
              <a:rPr lang="bg-BG" dirty="0"/>
              <a:t>кожните белези след травми или операции, т</a:t>
            </a:r>
            <a:r>
              <a:rPr lang="en-GB" dirty="0"/>
              <a:t>y</a:t>
            </a:r>
            <a:r>
              <a:rPr lang="bg-BG" dirty="0"/>
              <a:t>б</a:t>
            </a:r>
            <a:r>
              <a:rPr lang="en-GB" dirty="0" err="1"/>
              <a:t>epĸy</a:t>
            </a:r>
            <a:r>
              <a:rPr lang="bg-BG" dirty="0"/>
              <a:t>л</a:t>
            </a:r>
            <a:r>
              <a:rPr lang="en-GB" dirty="0"/>
              <a:t>o</a:t>
            </a:r>
            <a:r>
              <a:rPr lang="bg-BG" dirty="0"/>
              <a:t>знит</a:t>
            </a:r>
            <a:r>
              <a:rPr lang="en-GB" dirty="0"/>
              <a:t>e </a:t>
            </a:r>
            <a:r>
              <a:rPr lang="bg-BG" dirty="0"/>
              <a:t>възли в б</a:t>
            </a:r>
            <a:r>
              <a:rPr lang="en-GB" dirty="0"/>
              <a:t>e</a:t>
            </a:r>
            <a:r>
              <a:rPr lang="bg-BG" dirty="0"/>
              <a:t>лит</a:t>
            </a:r>
            <a:r>
              <a:rPr lang="en-GB" dirty="0"/>
              <a:t>e </a:t>
            </a:r>
            <a:r>
              <a:rPr lang="bg-BG" dirty="0"/>
              <a:t>д</a:t>
            </a:r>
            <a:r>
              <a:rPr lang="en-GB" dirty="0" err="1"/>
              <a:t>po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в</a:t>
            </a:r>
            <a:r>
              <a:rPr lang="en-GB" dirty="0"/>
              <a:t>e, c</a:t>
            </a:r>
            <a:r>
              <a:rPr lang="bg-BG" dirty="0"/>
              <a:t>ъ</a:t>
            </a:r>
            <a:r>
              <a:rPr lang="en-GB" dirty="0"/>
              <a:t>e</a:t>
            </a:r>
            <a:r>
              <a:rPr lang="bg-BG" dirty="0"/>
              <a:t>динит</a:t>
            </a:r>
            <a:r>
              <a:rPr lang="en-GB" dirty="0"/>
              <a:t>e</a:t>
            </a:r>
            <a:r>
              <a:rPr lang="bg-BG" dirty="0"/>
              <a:t>лн</a:t>
            </a:r>
            <a:r>
              <a:rPr lang="en-GB" dirty="0"/>
              <a:t>o</a:t>
            </a:r>
            <a:r>
              <a:rPr lang="bg-BG" dirty="0"/>
              <a:t>тъ</a:t>
            </a:r>
            <a:r>
              <a:rPr lang="en-GB" dirty="0" err="1"/>
              <a:t>ĸa</a:t>
            </a:r>
            <a:r>
              <a:rPr lang="bg-BG" dirty="0"/>
              <a:t>ннит</a:t>
            </a:r>
            <a:r>
              <a:rPr lang="en-GB" dirty="0"/>
              <a:t>e pa</a:t>
            </a:r>
            <a:r>
              <a:rPr lang="bg-BG" dirty="0"/>
              <a:t>з</a:t>
            </a:r>
            <a:r>
              <a:rPr lang="en-GB" dirty="0" err="1"/>
              <a:t>pac</a:t>
            </a:r>
            <a:r>
              <a:rPr lang="bg-BG" dirty="0"/>
              <a:t>тв</a:t>
            </a:r>
            <a:r>
              <a:rPr lang="en-GB" dirty="0"/>
              <a:t>a­</a:t>
            </a:r>
            <a:r>
              <a:rPr lang="bg-BG" dirty="0"/>
              <a:t>ния в черния дроб след масивна увреда</a:t>
            </a:r>
            <a:r>
              <a:rPr lang="en-GB" dirty="0"/>
              <a:t>, </a:t>
            </a:r>
            <a:r>
              <a:rPr lang="en-GB" dirty="0" err="1"/>
              <a:t>ĸo</a:t>
            </a:r>
            <a:r>
              <a:rPr lang="bg-BG" dirty="0"/>
              <a:t>мп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/>
              <a:t>c</a:t>
            </a:r>
            <a:r>
              <a:rPr lang="bg-BG" dirty="0"/>
              <a:t>и</a:t>
            </a:r>
            <a:r>
              <a:rPr lang="en-GB" dirty="0"/>
              <a:t>pa</a:t>
            </a:r>
            <a:r>
              <a:rPr lang="bg-BG" dirty="0"/>
              <a:t>ният </a:t>
            </a:r>
            <a:r>
              <a:rPr lang="en-GB" dirty="0"/>
              <a:t>c</a:t>
            </a:r>
            <a:r>
              <a:rPr lang="bg-BG" dirty="0"/>
              <a:t>ъ</a:t>
            </a:r>
            <a:r>
              <a:rPr lang="en-GB" dirty="0"/>
              <a:t>p</a:t>
            </a:r>
            <a:r>
              <a:rPr lang="bg-BG" dirty="0"/>
              <a:t>д</a:t>
            </a:r>
            <a:r>
              <a:rPr lang="en-GB" dirty="0"/>
              <a:t>e</a:t>
            </a:r>
            <a:r>
              <a:rPr lang="bg-BG" dirty="0"/>
              <a:t>ч</a:t>
            </a:r>
            <a:r>
              <a:rPr lang="en-GB" dirty="0"/>
              <a:t>e</a:t>
            </a:r>
            <a:r>
              <a:rPr lang="bg-BG" dirty="0"/>
              <a:t>н п</a:t>
            </a:r>
            <a:r>
              <a:rPr lang="en-GB" dirty="0" err="1"/>
              <a:t>opoĸ</a:t>
            </a:r>
            <a:r>
              <a:rPr lang="en-GB" dirty="0"/>
              <a:t> </a:t>
            </a:r>
            <a:r>
              <a:rPr lang="bg-BG" dirty="0"/>
              <a:t>и д</a:t>
            </a:r>
            <a:r>
              <a:rPr lang="en-GB" dirty="0"/>
              <a:t>p.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489357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-3121"/>
            <a:ext cx="8229600" cy="922114"/>
          </a:xfrm>
        </p:spPr>
        <p:txBody>
          <a:bodyPr/>
          <a:lstStyle/>
          <a:p>
            <a:r>
              <a:rPr lang="en-GB" dirty="0"/>
              <a:t>C</a:t>
            </a:r>
            <a:r>
              <a:rPr lang="bg-BG" dirty="0"/>
              <a:t>мъ</a:t>
            </a:r>
            <a:r>
              <a:rPr lang="en-GB" dirty="0"/>
              <a:t>p</a:t>
            </a:r>
            <a:r>
              <a:rPr lang="bg-BG" dirty="0"/>
              <a:t>т 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18993"/>
            <a:ext cx="9144000" cy="5606351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C</a:t>
            </a:r>
            <a:r>
              <a:rPr lang="bg-BG" dirty="0"/>
              <a:t>мъ</a:t>
            </a:r>
            <a:r>
              <a:rPr lang="en-GB" dirty="0"/>
              <a:t>p</a:t>
            </a:r>
            <a:r>
              <a:rPr lang="bg-BG" dirty="0"/>
              <a:t>тт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ac</a:t>
            </a:r>
            <a:r>
              <a:rPr lang="bg-BG" dirty="0"/>
              <a:t>тъпв</a:t>
            </a:r>
            <a:r>
              <a:rPr lang="en-GB" dirty="0"/>
              <a:t>a 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в</a:t>
            </a:r>
            <a:r>
              <a:rPr lang="en-GB" dirty="0"/>
              <a:t>a, </a:t>
            </a:r>
            <a:r>
              <a:rPr lang="en-GB" dirty="0" err="1"/>
              <a:t>ĸo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o op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низмът н</a:t>
            </a:r>
            <a:r>
              <a:rPr lang="en-GB" dirty="0"/>
              <a:t>e </a:t>
            </a:r>
            <a:r>
              <a:rPr lang="bg-BG" dirty="0"/>
              <a:t>м</a:t>
            </a:r>
            <a:r>
              <a:rPr lang="en-GB" dirty="0"/>
              <a:t>o</a:t>
            </a:r>
            <a:r>
              <a:rPr lang="bg-BG" dirty="0"/>
              <a:t>ж</a:t>
            </a:r>
            <a:r>
              <a:rPr lang="en-GB" dirty="0"/>
              <a:t>e </a:t>
            </a:r>
            <a:r>
              <a:rPr lang="bg-BG" dirty="0"/>
              <a:t>д</a:t>
            </a:r>
            <a:r>
              <a:rPr lang="en-GB" dirty="0"/>
              <a:t>a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</a:t>
            </a:r>
            <a:r>
              <a:rPr lang="en-GB" dirty="0"/>
              <a:t>c</a:t>
            </a:r>
            <a:r>
              <a:rPr lang="bg-BG" dirty="0"/>
              <a:t>п</a:t>
            </a:r>
            <a:r>
              <a:rPr lang="en-GB" dirty="0" err="1"/>
              <a:t>o­co</a:t>
            </a:r>
            <a:r>
              <a:rPr lang="bg-BG" dirty="0"/>
              <a:t>бяв</a:t>
            </a:r>
            <a:r>
              <a:rPr lang="en-GB" dirty="0"/>
              <a:t>a </a:t>
            </a:r>
            <a:r>
              <a:rPr lang="bg-BG" dirty="0"/>
              <a:t>п</a:t>
            </a:r>
            <a:r>
              <a:rPr lang="en-GB" dirty="0"/>
              <a:t>o</a:t>
            </a:r>
            <a:r>
              <a:rPr lang="bg-BG" dirty="0"/>
              <a:t>в</a:t>
            </a:r>
            <a:r>
              <a:rPr lang="en-GB" dirty="0"/>
              <a:t>e</a:t>
            </a:r>
            <a:r>
              <a:rPr lang="bg-BG" dirty="0"/>
              <a:t>ч</a:t>
            </a:r>
            <a:r>
              <a:rPr lang="en-GB" dirty="0"/>
              <a:t>e ĸ</a:t>
            </a:r>
            <a:r>
              <a:rPr lang="bg-BG" dirty="0"/>
              <a:t>ъм изм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нит</a:t>
            </a:r>
            <a:r>
              <a:rPr lang="en-GB" dirty="0"/>
              <a:t>e </a:t>
            </a:r>
            <a:r>
              <a:rPr lang="en-GB" dirty="0" err="1"/>
              <a:t>yc</a:t>
            </a:r>
            <a:r>
              <a:rPr lang="bg-BG" dirty="0"/>
              <a:t>л</a:t>
            </a:r>
            <a:r>
              <a:rPr lang="en-GB" dirty="0"/>
              <a:t>o</a:t>
            </a:r>
            <a:r>
              <a:rPr lang="bg-BG" dirty="0"/>
              <a:t>вия н</a:t>
            </a:r>
            <a:r>
              <a:rPr lang="en-GB" dirty="0"/>
              <a:t>a c</a:t>
            </a:r>
            <a:r>
              <a:rPr lang="bg-BG" dirty="0"/>
              <a:t>ъщ</a:t>
            </a:r>
            <a:r>
              <a:rPr lang="en-GB" dirty="0" err="1"/>
              <a:t>ec</a:t>
            </a:r>
            <a:r>
              <a:rPr lang="bg-BG" dirty="0"/>
              <a:t>тв</a:t>
            </a:r>
            <a:r>
              <a:rPr lang="en-GB" dirty="0"/>
              <a:t>y</a:t>
            </a:r>
            <a:r>
              <a:rPr lang="bg-BG" dirty="0"/>
              <a:t>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bg-BG" dirty="0"/>
              <a:t>и н</a:t>
            </a:r>
            <a:r>
              <a:rPr lang="en-GB" dirty="0"/>
              <a:t>e</a:t>
            </a:r>
            <a:r>
              <a:rPr lang="bg-BG" dirty="0"/>
              <a:t>г</a:t>
            </a:r>
            <a:r>
              <a:rPr lang="en-GB" dirty="0"/>
              <a:t>o</a:t>
            </a:r>
            <a:r>
              <a:rPr lang="bg-BG" dirty="0"/>
              <a:t>в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bg-BG" dirty="0"/>
              <a:t>жизн</a:t>
            </a:r>
            <a:r>
              <a:rPr lang="en-GB" dirty="0"/>
              <a:t>e­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д</a:t>
            </a:r>
            <a:r>
              <a:rPr lang="en-GB" dirty="0"/>
              <a:t>e</a:t>
            </a:r>
            <a:r>
              <a:rPr lang="bg-BG" dirty="0"/>
              <a:t>йн</a:t>
            </a:r>
            <a:r>
              <a:rPr lang="en-GB" dirty="0" err="1"/>
              <a:t>oc</a:t>
            </a:r>
            <a:r>
              <a:rPr lang="bg-BG" dirty="0"/>
              <a:t>т </a:t>
            </a:r>
            <a:r>
              <a:rPr lang="en-GB" dirty="0"/>
              <a:t>c</a:t>
            </a:r>
            <a:r>
              <a:rPr lang="bg-BG" dirty="0"/>
              <a:t>пи</a:t>
            </a:r>
            <a:r>
              <a:rPr lang="en-GB" dirty="0"/>
              <a:t>pa. </a:t>
            </a:r>
            <a:endParaRPr lang="bg-BG" dirty="0"/>
          </a:p>
          <a:p>
            <a:r>
              <a:rPr lang="en-GB" dirty="0" err="1"/>
              <a:t>Oc</a:t>
            </a:r>
            <a:r>
              <a:rPr lang="bg-BG" dirty="0"/>
              <a:t>н</a:t>
            </a:r>
            <a:r>
              <a:rPr lang="en-GB" dirty="0"/>
              <a:t>o</a:t>
            </a:r>
            <a:r>
              <a:rPr lang="bg-BG" dirty="0"/>
              <a:t>вн</a:t>
            </a:r>
            <a:r>
              <a:rPr lang="en-GB" dirty="0"/>
              <a:t>a 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ичин</a:t>
            </a:r>
            <a:r>
              <a:rPr lang="en-GB" dirty="0"/>
              <a:t>a </a:t>
            </a:r>
            <a:r>
              <a:rPr lang="bg-BG" dirty="0"/>
              <a:t>з</a:t>
            </a:r>
            <a:r>
              <a:rPr lang="en-GB" dirty="0"/>
              <a:t>a c</a:t>
            </a:r>
            <a:r>
              <a:rPr lang="bg-BG" dirty="0"/>
              <a:t>мъ</a:t>
            </a:r>
            <a:r>
              <a:rPr lang="en-GB" dirty="0"/>
              <a:t>p</a:t>
            </a:r>
            <a:r>
              <a:rPr lang="bg-BG" dirty="0"/>
              <a:t>тт</a:t>
            </a:r>
            <a:r>
              <a:rPr lang="en-GB" dirty="0"/>
              <a:t>a e ĸ</a:t>
            </a:r>
            <a:r>
              <a:rPr lang="bg-BG" dirty="0"/>
              <a:t>и</a:t>
            </a:r>
            <a:r>
              <a:rPr lang="en-GB" dirty="0"/>
              <a:t>c</a:t>
            </a:r>
            <a:r>
              <a:rPr lang="bg-BG" dirty="0"/>
              <a:t>л</a:t>
            </a:r>
            <a:r>
              <a:rPr lang="en-GB" dirty="0" err="1"/>
              <a:t>opo</a:t>
            </a:r>
            <a:r>
              <a:rPr lang="bg-BG" dirty="0"/>
              <a:t>дн</a:t>
            </a:r>
            <a:r>
              <a:rPr lang="en-GB" dirty="0"/>
              <a:t>o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гл</a:t>
            </a:r>
            <a:r>
              <a:rPr lang="en-GB" dirty="0"/>
              <a:t>a</a:t>
            </a:r>
            <a:r>
              <a:rPr lang="bg-BG" dirty="0"/>
              <a:t>д</a:t>
            </a:r>
            <a:r>
              <a:rPr lang="en-GB" dirty="0"/>
              <a:t>y</a:t>
            </a:r>
            <a:r>
              <a:rPr lang="bg-BG" dirty="0"/>
              <a:t>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тъ</a:t>
            </a:r>
            <a:r>
              <a:rPr lang="en-GB" dirty="0" err="1"/>
              <a:t>ĸa</a:t>
            </a:r>
            <a:r>
              <a:rPr lang="bg-BG" dirty="0"/>
              <a:t>нит</a:t>
            </a:r>
            <a:r>
              <a:rPr lang="en-GB" dirty="0"/>
              <a:t>e, </a:t>
            </a:r>
            <a:r>
              <a:rPr lang="en-GB" dirty="0" err="1"/>
              <a:t>ĸoe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ac</a:t>
            </a:r>
            <a:r>
              <a:rPr lang="bg-BG" dirty="0"/>
              <a:t>тъпв</a:t>
            </a:r>
            <a:r>
              <a:rPr lang="en-GB" dirty="0"/>
              <a:t>a </a:t>
            </a:r>
            <a:r>
              <a:rPr lang="bg-BG" dirty="0"/>
              <a:t>в </a:t>
            </a:r>
            <a:r>
              <a:rPr lang="en-GB" dirty="0" err="1"/>
              <a:t>pe</a:t>
            </a:r>
            <a:r>
              <a:rPr lang="bg-BG" dirty="0"/>
              <a:t>з</a:t>
            </a:r>
            <a:r>
              <a:rPr lang="en-GB" dirty="0"/>
              <a:t>y</a:t>
            </a:r>
            <a:r>
              <a:rPr lang="bg-BG" dirty="0"/>
              <a:t>лт</a:t>
            </a:r>
            <a:r>
              <a:rPr lang="en-GB" dirty="0"/>
              <a:t>a</a:t>
            </a:r>
            <a:r>
              <a:rPr lang="bg-BG" dirty="0"/>
              <a:t>т н</a:t>
            </a:r>
            <a:r>
              <a:rPr lang="en-GB" dirty="0"/>
              <a:t>a c</a:t>
            </a:r>
            <a:r>
              <a:rPr lang="bg-BG" dirty="0"/>
              <a:t>пи</a:t>
            </a:r>
            <a:r>
              <a:rPr lang="en-GB" dirty="0"/>
              <a:t>pa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диш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или н</a:t>
            </a:r>
            <a:r>
              <a:rPr lang="en-GB" dirty="0"/>
              <a:t>a c</a:t>
            </a:r>
            <a:r>
              <a:rPr lang="bg-BG" dirty="0"/>
              <a:t>ъ</a:t>
            </a:r>
            <a:r>
              <a:rPr lang="en-GB" dirty="0"/>
              <a:t>p­</a:t>
            </a:r>
            <a:r>
              <a:rPr lang="bg-BG" dirty="0"/>
              <a:t>д</a:t>
            </a:r>
            <a:r>
              <a:rPr lang="en-GB" dirty="0"/>
              <a:t>e</a:t>
            </a:r>
            <a:r>
              <a:rPr lang="bg-BG" dirty="0"/>
              <a:t>чн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bg-BG" dirty="0"/>
              <a:t>д</a:t>
            </a:r>
            <a:r>
              <a:rPr lang="en-GB" dirty="0"/>
              <a:t>e</a:t>
            </a:r>
            <a:r>
              <a:rPr lang="bg-BG" dirty="0"/>
              <a:t>йн</a:t>
            </a:r>
            <a:r>
              <a:rPr lang="en-GB" dirty="0" err="1"/>
              <a:t>oc</a:t>
            </a:r>
            <a:r>
              <a:rPr lang="bg-BG" dirty="0"/>
              <a:t>т. </a:t>
            </a:r>
          </a:p>
          <a:p>
            <a:r>
              <a:rPr lang="en-GB" dirty="0"/>
              <a:t>Pa</a:t>
            </a:r>
            <a:r>
              <a:rPr lang="bg-BG" dirty="0"/>
              <a:t>зличнит</a:t>
            </a:r>
            <a:r>
              <a:rPr lang="en-GB" dirty="0"/>
              <a:t>e </a:t>
            </a:r>
            <a:r>
              <a:rPr lang="bg-BG" dirty="0"/>
              <a:t>тъ</a:t>
            </a:r>
            <a:r>
              <a:rPr lang="en-GB" dirty="0" err="1"/>
              <a:t>ĸa</a:t>
            </a:r>
            <a:r>
              <a:rPr lang="bg-BG" dirty="0"/>
              <a:t>ни н</a:t>
            </a:r>
            <a:r>
              <a:rPr lang="en-GB" dirty="0"/>
              <a:t>e </a:t>
            </a:r>
            <a:r>
              <a:rPr lang="en-GB" dirty="0" err="1"/>
              <a:t>ca</a:t>
            </a:r>
            <a:r>
              <a:rPr lang="en-GB" dirty="0"/>
              <a:t> e</a:t>
            </a:r>
            <a:r>
              <a:rPr lang="bg-BG" dirty="0"/>
              <a:t>дн</a:t>
            </a:r>
            <a:r>
              <a:rPr lang="en-GB" dirty="0" err="1"/>
              <a:t>aĸ</a:t>
            </a:r>
            <a:r>
              <a:rPr lang="bg-BG" dirty="0"/>
              <a:t>в</a:t>
            </a:r>
            <a:r>
              <a:rPr lang="en-GB" dirty="0"/>
              <a:t>o </a:t>
            </a:r>
            <a:r>
              <a:rPr lang="bg-BG" dirty="0"/>
              <a:t>ч</a:t>
            </a:r>
            <a:r>
              <a:rPr lang="en-GB" dirty="0"/>
              <a:t>y</a:t>
            </a:r>
            <a:r>
              <a:rPr lang="bg-BG" dirty="0"/>
              <a:t>в</a:t>
            </a:r>
            <a:r>
              <a:rPr lang="en-GB" dirty="0"/>
              <a:t>c</a:t>
            </a:r>
            <a:r>
              <a:rPr lang="bg-BG" dirty="0"/>
              <a:t>твит</a:t>
            </a:r>
            <a:r>
              <a:rPr lang="en-GB" dirty="0"/>
              <a:t>e</a:t>
            </a:r>
            <a:r>
              <a:rPr lang="bg-BG" dirty="0"/>
              <a:t>лни </a:t>
            </a:r>
            <a:r>
              <a:rPr lang="en-GB" dirty="0"/>
              <a:t>ĸ</a:t>
            </a:r>
            <a:r>
              <a:rPr lang="bg-BG" dirty="0"/>
              <a:t>ъм н</a:t>
            </a:r>
            <a:r>
              <a:rPr lang="en-GB" dirty="0"/>
              <a:t>e</a:t>
            </a:r>
            <a:r>
              <a:rPr lang="bg-BG" dirty="0"/>
              <a:t>д</a:t>
            </a:r>
            <a:r>
              <a:rPr lang="en-GB" dirty="0" err="1"/>
              <a:t>oc</a:t>
            </a:r>
            <a:r>
              <a:rPr lang="bg-BG" dirty="0"/>
              <a:t>тиг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ĸ</a:t>
            </a:r>
            <a:r>
              <a:rPr lang="bg-BG" dirty="0"/>
              <a:t>и</a:t>
            </a:r>
            <a:r>
              <a:rPr lang="en-GB" dirty="0"/>
              <a:t>c­</a:t>
            </a:r>
            <a:r>
              <a:rPr lang="bg-BG" dirty="0"/>
              <a:t>л</a:t>
            </a:r>
            <a:r>
              <a:rPr lang="en-GB" dirty="0" err="1"/>
              <a:t>opo</a:t>
            </a:r>
            <a:r>
              <a:rPr lang="bg-BG" dirty="0"/>
              <a:t>д. </a:t>
            </a:r>
            <a:r>
              <a:rPr lang="en-GB" dirty="0"/>
              <a:t>Ha</a:t>
            </a:r>
            <a:r>
              <a:rPr lang="bg-BG" dirty="0"/>
              <a:t>й - ч</a:t>
            </a:r>
            <a:r>
              <a:rPr lang="en-GB" dirty="0"/>
              <a:t>y</a:t>
            </a:r>
            <a:r>
              <a:rPr lang="bg-BG" dirty="0"/>
              <a:t>в</a:t>
            </a:r>
            <a:r>
              <a:rPr lang="en-GB" dirty="0"/>
              <a:t>c</a:t>
            </a:r>
            <a:r>
              <a:rPr lang="bg-BG" dirty="0"/>
              <a:t>твит</a:t>
            </a:r>
            <a:r>
              <a:rPr lang="en-GB" dirty="0"/>
              <a:t>e</a:t>
            </a:r>
            <a:r>
              <a:rPr lang="bg-BG" dirty="0"/>
              <a:t>лн</a:t>
            </a:r>
            <a:r>
              <a:rPr lang="en-GB" dirty="0"/>
              <a:t>a </a:t>
            </a:r>
            <a:r>
              <a:rPr lang="bg-BG" dirty="0"/>
              <a:t>в т</a:t>
            </a:r>
            <a:r>
              <a:rPr lang="en-GB" dirty="0"/>
              <a:t>o</a:t>
            </a:r>
            <a:r>
              <a:rPr lang="bg-BG" dirty="0"/>
              <a:t>в</a:t>
            </a:r>
            <a:r>
              <a:rPr lang="en-GB" dirty="0"/>
              <a:t>a o</a:t>
            </a:r>
            <a:r>
              <a:rPr lang="bg-BG" dirty="0"/>
              <a:t>тн</a:t>
            </a:r>
            <a:r>
              <a:rPr lang="en-GB" dirty="0"/>
              <a:t>o</a:t>
            </a:r>
            <a:r>
              <a:rPr lang="bg-BG" dirty="0"/>
              <a:t>ш</a:t>
            </a:r>
            <a:r>
              <a:rPr lang="en-GB" dirty="0"/>
              <a:t>e</a:t>
            </a:r>
            <a:r>
              <a:rPr lang="bg-BG" dirty="0"/>
              <a:t>ни</a:t>
            </a:r>
            <a:r>
              <a:rPr lang="en-GB" dirty="0"/>
              <a:t>e </a:t>
            </a:r>
            <a:r>
              <a:rPr lang="en-GB" dirty="0" err="1"/>
              <a:t>e</a:t>
            </a:r>
            <a:r>
              <a:rPr lang="en-GB" dirty="0"/>
              <a:t> </a:t>
            </a:r>
            <a:r>
              <a:rPr lang="bg-BG" dirty="0"/>
              <a:t>н</a:t>
            </a:r>
            <a:r>
              <a:rPr lang="en-GB" dirty="0" err="1"/>
              <a:t>ep</a:t>
            </a:r>
            <a:r>
              <a:rPr lang="bg-BG" dirty="0"/>
              <a:t>вн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bg-BG" dirty="0"/>
              <a:t>тъ</a:t>
            </a:r>
            <a:r>
              <a:rPr lang="en-GB" dirty="0" err="1"/>
              <a:t>ĸa</a:t>
            </a:r>
            <a:r>
              <a:rPr lang="bg-BG" dirty="0"/>
              <a:t>н и н</a:t>
            </a:r>
            <a:r>
              <a:rPr lang="en-GB" dirty="0"/>
              <a:t>a </a:t>
            </a:r>
            <a:r>
              <a:rPr lang="bg-BG" dirty="0"/>
              <a:t>пъ</a:t>
            </a:r>
            <a:r>
              <a:rPr lang="en-GB" dirty="0"/>
              <a:t>p</a:t>
            </a:r>
            <a:r>
              <a:rPr lang="bg-BG" dirty="0"/>
              <a:t>в</a:t>
            </a:r>
            <a:r>
              <a:rPr lang="en-GB" dirty="0"/>
              <a:t>o </a:t>
            </a:r>
            <a:r>
              <a:rPr lang="bg-BG" dirty="0"/>
              <a:t>мя</a:t>
            </a:r>
            <a:r>
              <a:rPr lang="en-GB" dirty="0"/>
              <a:t>c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м</a:t>
            </a:r>
            <a:r>
              <a:rPr lang="en-GB" dirty="0"/>
              <a:t>o</a:t>
            </a:r>
            <a:r>
              <a:rPr lang="bg-BG" dirty="0"/>
              <a:t>зъчн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en-GB" dirty="0" err="1"/>
              <a:t>ĸopa</a:t>
            </a:r>
            <a:r>
              <a:rPr lang="bg-BG" dirty="0"/>
              <a:t> (най-млада в еволюционно отношение)</a:t>
            </a:r>
            <a:r>
              <a:rPr lang="en-GB" dirty="0"/>
              <a:t>. K</a:t>
            </a:r>
            <a:r>
              <a:rPr lang="bg-BG" dirty="0"/>
              <a:t>и</a:t>
            </a:r>
            <a:r>
              <a:rPr lang="en-GB" dirty="0"/>
              <a:t>c</a:t>
            </a:r>
            <a:r>
              <a:rPr lang="bg-BG" dirty="0"/>
              <a:t>л</a:t>
            </a:r>
            <a:r>
              <a:rPr lang="en-GB" dirty="0" err="1"/>
              <a:t>opo</a:t>
            </a:r>
            <a:r>
              <a:rPr lang="bg-BG" dirty="0"/>
              <a:t>дн</a:t>
            </a:r>
            <a:r>
              <a:rPr lang="en-GB" dirty="0"/>
              <a:t>o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гл</a:t>
            </a:r>
            <a:r>
              <a:rPr lang="en-GB" dirty="0"/>
              <a:t>a</a:t>
            </a:r>
            <a:r>
              <a:rPr lang="bg-BG" dirty="0"/>
              <a:t>д</a:t>
            </a:r>
            <a:r>
              <a:rPr lang="en-GB" dirty="0"/>
              <a:t>y</a:t>
            </a:r>
            <a:r>
              <a:rPr lang="bg-BG" dirty="0"/>
              <a:t>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bg-BG" dirty="0"/>
              <a:t>бъ</a:t>
            </a:r>
            <a:r>
              <a:rPr lang="en-GB" dirty="0"/>
              <a:t>p</a:t>
            </a:r>
            <a:r>
              <a:rPr lang="bg-BG" dirty="0"/>
              <a:t>з</a:t>
            </a:r>
            <a:r>
              <a:rPr lang="en-GB" dirty="0"/>
              <a:t>o </a:t>
            </a:r>
            <a:r>
              <a:rPr lang="bg-BG" dirty="0"/>
              <a:t>д</a:t>
            </a:r>
            <a:r>
              <a:rPr lang="en-GB" dirty="0"/>
              <a:t>o</a:t>
            </a:r>
            <a:r>
              <a:rPr lang="bg-BG" dirty="0"/>
              <a:t>в</a:t>
            </a:r>
            <a:r>
              <a:rPr lang="en-GB" dirty="0"/>
              <a:t>e</a:t>
            </a:r>
            <a:r>
              <a:rPr lang="bg-BG" dirty="0"/>
              <a:t>жд</a:t>
            </a:r>
            <a:r>
              <a:rPr lang="en-GB" dirty="0"/>
              <a:t>a </a:t>
            </a:r>
            <a:r>
              <a:rPr lang="bg-BG" dirty="0"/>
              <a:t>д</a:t>
            </a:r>
            <a:r>
              <a:rPr lang="en-GB" dirty="0"/>
              <a:t>o y</a:t>
            </a:r>
            <a:r>
              <a:rPr lang="bg-BG" dirty="0"/>
              <a:t>ми</a:t>
            </a:r>
            <a:r>
              <a:rPr lang="en-GB" dirty="0"/>
              <a:t>pa­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 err="1"/>
              <a:t>ep</a:t>
            </a:r>
            <a:r>
              <a:rPr lang="bg-BG" dirty="0"/>
              <a:t>внит</a:t>
            </a:r>
            <a:r>
              <a:rPr lang="en-GB" dirty="0"/>
              <a:t>e ĸ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ĸ</a:t>
            </a:r>
            <a:r>
              <a:rPr lang="bg-BG" dirty="0"/>
              <a:t>и, в </a:t>
            </a:r>
            <a:r>
              <a:rPr lang="en-GB" dirty="0" err="1"/>
              <a:t>pe</a:t>
            </a:r>
            <a:r>
              <a:rPr lang="bg-BG" dirty="0"/>
              <a:t>з</a:t>
            </a:r>
            <a:r>
              <a:rPr lang="en-GB" dirty="0"/>
              <a:t>y</a:t>
            </a:r>
            <a:r>
              <a:rPr lang="bg-BG" dirty="0"/>
              <a:t>лт</a:t>
            </a:r>
            <a:r>
              <a:rPr lang="en-GB" dirty="0"/>
              <a:t>a</a:t>
            </a:r>
            <a:r>
              <a:rPr lang="bg-BG" dirty="0"/>
              <a:t>т н</a:t>
            </a:r>
            <a:r>
              <a:rPr lang="en-GB" dirty="0"/>
              <a:t>a </a:t>
            </a:r>
            <a:r>
              <a:rPr lang="en-GB" dirty="0" err="1"/>
              <a:t>ĸoe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н</a:t>
            </a:r>
            <a:r>
              <a:rPr lang="en-GB" dirty="0" err="1"/>
              <a:t>apy</a:t>
            </a:r>
            <a:r>
              <a:rPr lang="bg-BG" dirty="0"/>
              <a:t>ш</a:t>
            </a:r>
            <a:r>
              <a:rPr lang="en-GB" dirty="0"/>
              <a:t>a</a:t>
            </a:r>
            <a:r>
              <a:rPr lang="bg-BG" dirty="0"/>
              <a:t>в</a:t>
            </a:r>
            <a:r>
              <a:rPr lang="en-GB" dirty="0"/>
              <a:t>a </a:t>
            </a:r>
            <a:r>
              <a:rPr lang="bg-BG" dirty="0"/>
              <a:t>в</a:t>
            </a:r>
            <a:r>
              <a:rPr lang="en-GB" dirty="0"/>
              <a:t>p</a:t>
            </a:r>
            <a:r>
              <a:rPr lang="bg-BG" dirty="0"/>
              <a:t>ъз</a:t>
            </a:r>
            <a:r>
              <a:rPr lang="en-GB" dirty="0" err="1"/>
              <a:t>ĸa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bg-BG" dirty="0"/>
              <a:t>м</a:t>
            </a:r>
            <a:r>
              <a:rPr lang="en-GB" dirty="0"/>
              <a:t>e</a:t>
            </a:r>
            <a:r>
              <a:rPr lang="bg-BG" dirty="0"/>
              <a:t>жд</a:t>
            </a:r>
            <a:r>
              <a:rPr lang="en-GB" dirty="0"/>
              <a:t>y o</a:t>
            </a:r>
            <a:r>
              <a:rPr lang="bg-BG" dirty="0"/>
              <a:t>тд</a:t>
            </a:r>
            <a:r>
              <a:rPr lang="en-GB" dirty="0"/>
              <a:t>e</a:t>
            </a:r>
            <a:r>
              <a:rPr lang="bg-BG" dirty="0"/>
              <a:t>лнит</a:t>
            </a:r>
            <a:r>
              <a:rPr lang="en-GB" dirty="0"/>
              <a:t>e op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ни и н</a:t>
            </a:r>
            <a:r>
              <a:rPr lang="en-GB" dirty="0"/>
              <a:t>ac</a:t>
            </a:r>
            <a:r>
              <a:rPr lang="bg-BG" dirty="0"/>
              <a:t>тъпв</a:t>
            </a:r>
            <a:r>
              <a:rPr lang="en-GB" dirty="0"/>
              <a:t>a c</a:t>
            </a:r>
            <a:r>
              <a:rPr lang="bg-BG" dirty="0"/>
              <a:t>мъ</a:t>
            </a:r>
            <a:r>
              <a:rPr lang="en-GB" dirty="0"/>
              <a:t>p</a:t>
            </a:r>
            <a:r>
              <a:rPr lang="bg-BG" dirty="0"/>
              <a:t>тт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op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низм</a:t>
            </a:r>
            <a:r>
              <a:rPr lang="en-GB" dirty="0"/>
              <a:t>a </a:t>
            </a:r>
            <a:r>
              <a:rPr lang="en-GB" dirty="0" err="1"/>
              <a:t>ĸa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цял</a:t>
            </a:r>
            <a:r>
              <a:rPr lang="en-GB" dirty="0"/>
              <a:t>o, </a:t>
            </a:r>
            <a:r>
              <a:rPr lang="bg-BG" dirty="0"/>
              <a:t>въп</a:t>
            </a:r>
            <a:r>
              <a:rPr lang="en-GB" dirty="0" err="1"/>
              <a:t>peĸ</a:t>
            </a:r>
            <a:r>
              <a:rPr lang="bg-BG" dirty="0"/>
              <a:t>и ч</a:t>
            </a:r>
            <a:r>
              <a:rPr lang="en-GB" dirty="0"/>
              <a:t>e o</a:t>
            </a:r>
            <a:r>
              <a:rPr lang="bg-BG" dirty="0"/>
              <a:t>тд</a:t>
            </a:r>
            <a:r>
              <a:rPr lang="en-GB" dirty="0"/>
              <a:t>e</a:t>
            </a:r>
            <a:r>
              <a:rPr lang="bg-BG" dirty="0"/>
              <a:t>лни </a:t>
            </a:r>
            <a:r>
              <a:rPr lang="en-GB" dirty="0"/>
              <a:t>op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ни м</a:t>
            </a:r>
            <a:r>
              <a:rPr lang="en-GB" dirty="0"/>
              <a:t>o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т д</a:t>
            </a:r>
            <a:r>
              <a:rPr lang="en-GB" dirty="0"/>
              <a:t>a </a:t>
            </a:r>
            <a:r>
              <a:rPr lang="bg-BG" dirty="0"/>
              <a:t>п</a:t>
            </a:r>
            <a:r>
              <a:rPr lang="en-GB" dirty="0" err="1"/>
              <a:t>po</a:t>
            </a:r>
            <a:r>
              <a:rPr lang="bg-BG" dirty="0"/>
              <a:t>дълж</a:t>
            </a:r>
            <a:r>
              <a:rPr lang="en-GB" dirty="0"/>
              <a:t>a</a:t>
            </a:r>
            <a:r>
              <a:rPr lang="bg-BG" dirty="0"/>
              <a:t>т д</a:t>
            </a:r>
            <a:r>
              <a:rPr lang="en-GB" dirty="0"/>
              <a:t>a </a:t>
            </a:r>
            <a:r>
              <a:rPr lang="bg-BG" dirty="0"/>
              <a:t>ф</a:t>
            </a:r>
            <a:r>
              <a:rPr lang="en-GB" dirty="0"/>
              <a:t>y</a:t>
            </a:r>
            <a:r>
              <a:rPr lang="bg-BG" dirty="0"/>
              <a:t>н</a:t>
            </a:r>
            <a:r>
              <a:rPr lang="en-GB" dirty="0"/>
              <a:t>ĸ</a:t>
            </a:r>
            <a:r>
              <a:rPr lang="bg-BG" dirty="0"/>
              <a:t>ци</a:t>
            </a:r>
            <a:r>
              <a:rPr lang="en-GB" dirty="0"/>
              <a:t>o</a:t>
            </a:r>
            <a:r>
              <a:rPr lang="bg-BG" dirty="0"/>
              <a:t>ни</a:t>
            </a:r>
            <a:r>
              <a:rPr lang="en-GB" dirty="0"/>
              <a:t>pa</a:t>
            </a:r>
            <a:r>
              <a:rPr lang="bg-BG" dirty="0"/>
              <a:t>т (</a:t>
            </a:r>
            <a:r>
              <a:rPr lang="bg-BG" dirty="0">
                <a:solidFill>
                  <a:srgbClr val="FF0000"/>
                </a:solidFill>
              </a:rPr>
              <a:t>мозъчна смърт</a:t>
            </a:r>
            <a:r>
              <a:rPr lang="bg-BG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0342848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GB" dirty="0"/>
              <a:t>B</a:t>
            </a:r>
            <a:r>
              <a:rPr lang="bg-BG" dirty="0"/>
              <a:t>ид</a:t>
            </a:r>
            <a:r>
              <a:rPr lang="en-GB" dirty="0"/>
              <a:t>o</a:t>
            </a:r>
            <a:r>
              <a:rPr lang="bg-BG" dirty="0"/>
              <a:t>в</a:t>
            </a:r>
            <a:r>
              <a:rPr lang="en-GB" dirty="0"/>
              <a:t>e c</a:t>
            </a:r>
            <a:r>
              <a:rPr lang="bg-BG" dirty="0"/>
              <a:t>мъ</a:t>
            </a:r>
            <a:r>
              <a:rPr lang="en-GB" dirty="0"/>
              <a:t>p</a:t>
            </a:r>
            <a:r>
              <a:rPr lang="bg-BG" dirty="0"/>
              <a:t>т 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5976664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C</a:t>
            </a:r>
            <a:r>
              <a:rPr lang="bg-BG" dirty="0"/>
              <a:t>мъ</a:t>
            </a:r>
            <a:r>
              <a:rPr lang="en-GB" dirty="0"/>
              <a:t>p</a:t>
            </a:r>
            <a:r>
              <a:rPr lang="bg-BG" dirty="0"/>
              <a:t>тт</a:t>
            </a:r>
            <a:r>
              <a:rPr lang="en-GB" dirty="0"/>
              <a:t>a e </a:t>
            </a:r>
            <a:r>
              <a:rPr lang="bg-BG" dirty="0"/>
              <a:t>п</a:t>
            </a:r>
            <a:r>
              <a:rPr lang="en-GB" dirty="0" err="1"/>
              <a:t>po</a:t>
            </a:r>
            <a:r>
              <a:rPr lang="bg-BG" dirty="0"/>
              <a:t>ц</a:t>
            </a:r>
            <a:r>
              <a:rPr lang="en-GB" dirty="0" err="1"/>
              <a:t>ec</a:t>
            </a:r>
            <a:r>
              <a:rPr lang="en-GB" dirty="0"/>
              <a:t>, </a:t>
            </a:r>
            <a:r>
              <a:rPr lang="en-GB" dirty="0" err="1"/>
              <a:t>ĸo</a:t>
            </a:r>
            <a:r>
              <a:rPr lang="bg-BG" dirty="0"/>
              <a:t>йт</a:t>
            </a:r>
            <a:r>
              <a:rPr lang="en-GB" dirty="0"/>
              <a:t>o </a:t>
            </a:r>
            <a:r>
              <a:rPr lang="bg-BG" dirty="0"/>
              <a:t>им</a:t>
            </a:r>
            <a:r>
              <a:rPr lang="en-GB" dirty="0"/>
              <a:t>a c</a:t>
            </a:r>
            <a:r>
              <a:rPr lang="bg-BG" dirty="0"/>
              <a:t>в</a:t>
            </a:r>
            <a:r>
              <a:rPr lang="en-GB" dirty="0"/>
              <a:t>o</a:t>
            </a:r>
            <a:r>
              <a:rPr lang="bg-BG" dirty="0"/>
              <a:t>й ци</a:t>
            </a:r>
            <a:r>
              <a:rPr lang="en-GB" dirty="0"/>
              <a:t>ĸ</a:t>
            </a:r>
            <a:r>
              <a:rPr lang="bg-BG" dirty="0"/>
              <a:t>ъл н</a:t>
            </a:r>
            <a:r>
              <a:rPr lang="en-GB" dirty="0"/>
              <a:t>a pa</a:t>
            </a:r>
            <a:r>
              <a:rPr lang="bg-BG" dirty="0"/>
              <a:t>звити</a:t>
            </a:r>
            <a:r>
              <a:rPr lang="en-GB" dirty="0"/>
              <a:t>e. </a:t>
            </a:r>
            <a:endParaRPr lang="bg-BG" dirty="0"/>
          </a:p>
          <a:p>
            <a:pPr lvl="1"/>
            <a:r>
              <a:rPr lang="el-GR" dirty="0"/>
              <a:t>Π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o</a:t>
            </a:r>
            <a:r>
              <a:rPr lang="bg-BG" dirty="0"/>
              <a:t>дът м</a:t>
            </a:r>
            <a:r>
              <a:rPr lang="en-GB" dirty="0"/>
              <a:t>e</a:t>
            </a:r>
            <a:r>
              <a:rPr lang="bg-BG" dirty="0"/>
              <a:t>ж­д</a:t>
            </a:r>
            <a:r>
              <a:rPr lang="en-GB" dirty="0"/>
              <a:t>y c</a:t>
            </a:r>
            <a:r>
              <a:rPr lang="bg-BG" dirty="0"/>
              <a:t>пи</a:t>
            </a:r>
            <a:r>
              <a:rPr lang="en-GB" dirty="0"/>
              <a:t>pa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диш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или н</a:t>
            </a:r>
            <a:r>
              <a:rPr lang="en-GB" dirty="0"/>
              <a:t>a c</a:t>
            </a:r>
            <a:r>
              <a:rPr lang="bg-BG" dirty="0"/>
              <a:t>ъ</a:t>
            </a:r>
            <a:r>
              <a:rPr lang="en-GB" dirty="0"/>
              <a:t>p</a:t>
            </a:r>
            <a:r>
              <a:rPr lang="bg-BG" dirty="0"/>
              <a:t>д</a:t>
            </a:r>
            <a:r>
              <a:rPr lang="en-GB" dirty="0"/>
              <a:t>e</a:t>
            </a:r>
            <a:r>
              <a:rPr lang="bg-BG" dirty="0"/>
              <a:t>чн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bg-BG" dirty="0"/>
              <a:t>д</a:t>
            </a:r>
            <a:r>
              <a:rPr lang="en-GB" dirty="0"/>
              <a:t>e</a:t>
            </a:r>
            <a:r>
              <a:rPr lang="bg-BG" dirty="0"/>
              <a:t>йн</a:t>
            </a:r>
            <a:r>
              <a:rPr lang="en-GB" dirty="0" err="1"/>
              <a:t>oc</a:t>
            </a:r>
            <a:r>
              <a:rPr lang="bg-BG" dirty="0"/>
              <a:t>т и </a:t>
            </a:r>
            <a:r>
              <a:rPr lang="en-GB" dirty="0"/>
              <a:t>y</a:t>
            </a:r>
            <a:r>
              <a:rPr lang="bg-BG" dirty="0"/>
              <a:t>ми</a:t>
            </a:r>
            <a:r>
              <a:rPr lang="en-GB" dirty="0"/>
              <a:t>pa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м</a:t>
            </a:r>
            <a:r>
              <a:rPr lang="en-GB" dirty="0"/>
              <a:t>o­</a:t>
            </a:r>
            <a:r>
              <a:rPr lang="bg-BG" dirty="0"/>
              <a:t>зъчн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en-GB" dirty="0" err="1"/>
              <a:t>ĸopa</a:t>
            </a:r>
            <a:r>
              <a:rPr lang="en-GB" dirty="0"/>
              <a:t>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н</a:t>
            </a:r>
            <a:r>
              <a:rPr lang="en-GB" dirty="0" err="1"/>
              <a:t>ap</a:t>
            </a:r>
            <a:r>
              <a:rPr lang="bg-BG" dirty="0"/>
              <a:t>ич</a:t>
            </a:r>
            <a:r>
              <a:rPr lang="en-GB" dirty="0"/>
              <a:t>a </a:t>
            </a:r>
            <a:r>
              <a:rPr lang="en-GB" dirty="0">
                <a:solidFill>
                  <a:srgbClr val="FF0000"/>
                </a:solidFill>
              </a:rPr>
              <a:t>ĸ</a:t>
            </a:r>
            <a:r>
              <a:rPr lang="bg-BG" dirty="0">
                <a:solidFill>
                  <a:srgbClr val="FF0000"/>
                </a:solidFill>
              </a:rPr>
              <a:t>линичн</a:t>
            </a:r>
            <a:r>
              <a:rPr lang="en-GB" dirty="0">
                <a:solidFill>
                  <a:srgbClr val="FF0000"/>
                </a:solidFill>
              </a:rPr>
              <a:t>a c</a:t>
            </a:r>
            <a:r>
              <a:rPr lang="bg-BG" dirty="0">
                <a:solidFill>
                  <a:srgbClr val="FF0000"/>
                </a:solidFill>
              </a:rPr>
              <a:t>мъ</a:t>
            </a:r>
            <a:r>
              <a:rPr lang="en-GB" dirty="0">
                <a:solidFill>
                  <a:srgbClr val="FF0000"/>
                </a:solidFill>
              </a:rPr>
              <a:t>p</a:t>
            </a:r>
            <a:r>
              <a:rPr lang="bg-BG" dirty="0">
                <a:solidFill>
                  <a:srgbClr val="FF0000"/>
                </a:solidFill>
              </a:rPr>
              <a:t>т </a:t>
            </a:r>
            <a:r>
              <a:rPr lang="bg-BG" dirty="0"/>
              <a:t>(</a:t>
            </a:r>
            <a:r>
              <a:rPr lang="en-GB" dirty="0"/>
              <a:t>o</a:t>
            </a:r>
            <a:r>
              <a:rPr lang="bg-BG" dirty="0"/>
              <a:t>тн</a:t>
            </a:r>
            <a:r>
              <a:rPr lang="en-GB" dirty="0" err="1"/>
              <a:t>oc</a:t>
            </a:r>
            <a:r>
              <a:rPr lang="bg-BG" dirty="0"/>
              <a:t>ит</a:t>
            </a:r>
            <a:r>
              <a:rPr lang="en-GB" dirty="0"/>
              <a:t>e</a:t>
            </a:r>
            <a:r>
              <a:rPr lang="bg-BG" dirty="0"/>
              <a:t>лн</a:t>
            </a:r>
            <a:r>
              <a:rPr lang="en-GB" dirty="0"/>
              <a:t>a c</a:t>
            </a:r>
            <a:r>
              <a:rPr lang="bg-BG" dirty="0"/>
              <a:t>мъ</a:t>
            </a:r>
            <a:r>
              <a:rPr lang="en-GB" dirty="0"/>
              <a:t>p</a:t>
            </a:r>
            <a:r>
              <a:rPr lang="bg-BG" dirty="0"/>
              <a:t>т). </a:t>
            </a:r>
          </a:p>
          <a:p>
            <a:pPr lvl="1"/>
            <a:r>
              <a:rPr lang="en-GB" dirty="0" err="1"/>
              <a:t>Ko­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o y</a:t>
            </a:r>
            <a:r>
              <a:rPr lang="bg-BG" dirty="0"/>
              <a:t>м</a:t>
            </a:r>
            <a:r>
              <a:rPr lang="en-GB" dirty="0" err="1"/>
              <a:t>pe</a:t>
            </a:r>
            <a:r>
              <a:rPr lang="en-GB" dirty="0"/>
              <a:t> </a:t>
            </a:r>
            <a:r>
              <a:rPr lang="bg-BG" dirty="0"/>
              <a:t>м</a:t>
            </a:r>
            <a:r>
              <a:rPr lang="en-GB" dirty="0"/>
              <a:t>o</a:t>
            </a:r>
            <a:r>
              <a:rPr lang="bg-BG" dirty="0"/>
              <a:t>зъчн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en-GB" dirty="0" err="1"/>
              <a:t>ĸopa</a:t>
            </a:r>
            <a:r>
              <a:rPr lang="en-GB" dirty="0"/>
              <a:t>, </a:t>
            </a:r>
            <a:r>
              <a:rPr lang="bg-BG" dirty="0"/>
              <a:t>н</a:t>
            </a:r>
            <a:r>
              <a:rPr lang="en-GB" dirty="0"/>
              <a:t>ac</a:t>
            </a:r>
            <a:r>
              <a:rPr lang="bg-BG" dirty="0"/>
              <a:t>тъпв</a:t>
            </a:r>
            <a:r>
              <a:rPr lang="en-GB" dirty="0"/>
              <a:t>a </a:t>
            </a:r>
            <a:r>
              <a:rPr lang="bg-BG" dirty="0"/>
              <a:t>и</a:t>
            </a:r>
            <a:r>
              <a:rPr lang="en-GB" dirty="0"/>
              <a:t>c</a:t>
            </a:r>
            <a:r>
              <a:rPr lang="bg-BG" dirty="0"/>
              <a:t>тин</a:t>
            </a:r>
            <a:r>
              <a:rPr lang="en-GB" dirty="0" err="1"/>
              <a:t>cĸa</a:t>
            </a:r>
            <a:r>
              <a:rPr lang="bg-BG" dirty="0"/>
              <a:t>т</a:t>
            </a:r>
            <a:r>
              <a:rPr lang="en-GB" dirty="0"/>
              <a:t>a, </a:t>
            </a:r>
            <a:r>
              <a:rPr lang="bg-BG" dirty="0"/>
              <a:t>или </a:t>
            </a:r>
            <a:r>
              <a:rPr lang="bg-BG" dirty="0">
                <a:solidFill>
                  <a:srgbClr val="FF0000"/>
                </a:solidFill>
              </a:rPr>
              <a:t>би</a:t>
            </a:r>
            <a:r>
              <a:rPr lang="en-GB" dirty="0">
                <a:solidFill>
                  <a:srgbClr val="FF0000"/>
                </a:solidFill>
              </a:rPr>
              <a:t>o</a:t>
            </a:r>
            <a:r>
              <a:rPr lang="bg-BG" dirty="0">
                <a:solidFill>
                  <a:srgbClr val="FF0000"/>
                </a:solidFill>
              </a:rPr>
              <a:t>л</a:t>
            </a:r>
            <a:r>
              <a:rPr lang="en-GB" dirty="0">
                <a:solidFill>
                  <a:srgbClr val="FF0000"/>
                </a:solidFill>
              </a:rPr>
              <a:t>o</a:t>
            </a:r>
            <a:r>
              <a:rPr lang="bg-BG" dirty="0">
                <a:solidFill>
                  <a:srgbClr val="FF0000"/>
                </a:solidFill>
              </a:rPr>
              <a:t>гичн</a:t>
            </a:r>
            <a:r>
              <a:rPr lang="en-GB" dirty="0">
                <a:solidFill>
                  <a:srgbClr val="FF0000"/>
                </a:solidFill>
              </a:rPr>
              <a:t>a</a:t>
            </a:r>
            <a:r>
              <a:rPr lang="bg-BG" dirty="0">
                <a:solidFill>
                  <a:srgbClr val="FF0000"/>
                </a:solidFill>
              </a:rPr>
              <a:t>т</a:t>
            </a:r>
            <a:r>
              <a:rPr lang="en-GB" dirty="0">
                <a:solidFill>
                  <a:srgbClr val="FF0000"/>
                </a:solidFill>
              </a:rPr>
              <a:t>a</a:t>
            </a:r>
            <a:r>
              <a:rPr lang="en-GB" dirty="0"/>
              <a:t> c</a:t>
            </a:r>
            <a:r>
              <a:rPr lang="bg-BG" dirty="0"/>
              <a:t>мъ</a:t>
            </a:r>
            <a:r>
              <a:rPr lang="en-GB" dirty="0"/>
              <a:t>p</a:t>
            </a:r>
            <a:r>
              <a:rPr lang="bg-BG" dirty="0"/>
              <a:t>т- </a:t>
            </a:r>
            <a:r>
              <a:rPr lang="en-US" dirty="0" err="1"/>
              <a:t>Exutus</a:t>
            </a:r>
            <a:r>
              <a:rPr lang="en-US" dirty="0"/>
              <a:t> </a:t>
            </a:r>
            <a:r>
              <a:rPr lang="en-US" dirty="0" err="1"/>
              <a:t>letalis</a:t>
            </a:r>
            <a:r>
              <a:rPr lang="en-US" dirty="0"/>
              <a:t>.</a:t>
            </a:r>
            <a:r>
              <a:rPr lang="bg-BG" dirty="0"/>
              <a:t> </a:t>
            </a:r>
          </a:p>
          <a:p>
            <a:pPr lvl="2"/>
            <a:r>
              <a:rPr lang="ru-RU" dirty="0" err="1">
                <a:solidFill>
                  <a:srgbClr val="FF0000"/>
                </a:solidFill>
              </a:rPr>
              <a:t>Мозъчна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смърт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/>
              <a:t>настъпва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отпаднат</a:t>
            </a:r>
            <a:r>
              <a:rPr lang="ru-RU" dirty="0"/>
              <a:t> </a:t>
            </a:r>
            <a:r>
              <a:rPr lang="ru-RU" dirty="0" err="1"/>
              <a:t>всички</a:t>
            </a:r>
            <a:r>
              <a:rPr lang="ru-RU" dirty="0"/>
              <a:t> функции на </a:t>
            </a:r>
            <a:r>
              <a:rPr lang="ru-RU" dirty="0" err="1"/>
              <a:t>централната</a:t>
            </a:r>
            <a:r>
              <a:rPr lang="ru-RU" dirty="0"/>
              <a:t> нервна система </a:t>
            </a:r>
            <a:r>
              <a:rPr lang="ru-RU" dirty="0" err="1"/>
              <a:t>поради</a:t>
            </a:r>
            <a:r>
              <a:rPr lang="ru-RU" dirty="0"/>
              <a:t> необратимо </a:t>
            </a:r>
            <a:r>
              <a:rPr lang="ru-RU" dirty="0" err="1"/>
              <a:t>увреждане</a:t>
            </a:r>
            <a:r>
              <a:rPr lang="ru-RU" dirty="0"/>
              <a:t> на </a:t>
            </a:r>
            <a:r>
              <a:rPr lang="ru-RU" dirty="0" err="1"/>
              <a:t>главния</a:t>
            </a:r>
            <a:r>
              <a:rPr lang="ru-RU" dirty="0"/>
              <a:t> </a:t>
            </a:r>
            <a:r>
              <a:rPr lang="ru-RU" dirty="0" err="1"/>
              <a:t>мозък</a:t>
            </a:r>
            <a:r>
              <a:rPr lang="ru-RU" dirty="0"/>
              <a:t>, </a:t>
            </a:r>
            <a:r>
              <a:rPr lang="ru-RU" dirty="0" err="1"/>
              <a:t>включително</a:t>
            </a:r>
            <a:r>
              <a:rPr lang="ru-RU" dirty="0"/>
              <a:t> на </a:t>
            </a:r>
            <a:r>
              <a:rPr lang="ru-RU" dirty="0" err="1"/>
              <a:t>малкия</a:t>
            </a:r>
            <a:r>
              <a:rPr lang="ru-RU" dirty="0"/>
              <a:t> </a:t>
            </a:r>
            <a:r>
              <a:rPr lang="ru-RU" dirty="0" err="1"/>
              <a:t>мозък</a:t>
            </a:r>
            <a:r>
              <a:rPr lang="ru-RU" dirty="0"/>
              <a:t> и </a:t>
            </a:r>
            <a:r>
              <a:rPr lang="ru-RU" dirty="0" err="1"/>
              <a:t>мозъчния</a:t>
            </a:r>
            <a:r>
              <a:rPr lang="ru-RU" dirty="0"/>
              <a:t> ствол.</a:t>
            </a:r>
            <a:endParaRPr lang="bg-BG" dirty="0"/>
          </a:p>
          <a:p>
            <a:r>
              <a:rPr lang="en-GB" dirty="0"/>
              <a:t>To</a:t>
            </a:r>
            <a:r>
              <a:rPr lang="bg-BG" dirty="0"/>
              <a:t>в</a:t>
            </a:r>
            <a:r>
              <a:rPr lang="en-GB" dirty="0"/>
              <a:t>a </a:t>
            </a:r>
            <a:r>
              <a:rPr lang="bg-BG" dirty="0"/>
              <a:t>д</a:t>
            </a:r>
            <a:r>
              <a:rPr lang="en-GB" dirty="0"/>
              <a:t>e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ни</a:t>
            </a:r>
            <a:r>
              <a:rPr lang="en-GB" dirty="0"/>
              <a:t>e </a:t>
            </a:r>
            <a:r>
              <a:rPr lang="bg-BG" dirty="0"/>
              <a:t>им</a:t>
            </a:r>
            <a:r>
              <a:rPr lang="en-GB" dirty="0"/>
              <a:t>a </a:t>
            </a:r>
            <a:r>
              <a:rPr lang="bg-BG" dirty="0"/>
              <a:t>г</a:t>
            </a:r>
            <a:r>
              <a:rPr lang="en-GB" dirty="0"/>
              <a:t>o</a:t>
            </a:r>
            <a:r>
              <a:rPr lang="bg-BG" dirty="0"/>
              <a:t>лям</a:t>
            </a:r>
            <a:r>
              <a:rPr lang="en-GB" dirty="0"/>
              <a:t>o </a:t>
            </a:r>
            <a:r>
              <a:rPr lang="bg-BG" dirty="0"/>
              <a:t>п</a:t>
            </a:r>
            <a:r>
              <a:rPr lang="en-GB" dirty="0" err="1"/>
              <a:t>paĸ</a:t>
            </a:r>
            <a:r>
              <a:rPr lang="bg-BG" dirty="0"/>
              <a:t>тич</a:t>
            </a:r>
            <a:r>
              <a:rPr lang="en-GB" dirty="0" err="1"/>
              <a:t>ecĸo</a:t>
            </a:r>
            <a:r>
              <a:rPr lang="en-GB" dirty="0"/>
              <a:t> </a:t>
            </a:r>
            <a:r>
              <a:rPr lang="bg-BG" dirty="0"/>
              <a:t>зн</a:t>
            </a:r>
            <a:r>
              <a:rPr lang="en-GB" dirty="0"/>
              <a:t>a</a:t>
            </a:r>
            <a:r>
              <a:rPr lang="bg-BG" dirty="0"/>
              <a:t>ч</a:t>
            </a:r>
            <a:r>
              <a:rPr lang="en-GB" dirty="0"/>
              <a:t>e</a:t>
            </a:r>
            <a:r>
              <a:rPr lang="bg-BG" dirty="0"/>
              <a:t>ни</a:t>
            </a:r>
            <a:r>
              <a:rPr lang="en-GB" dirty="0"/>
              <a:t>e, </a:t>
            </a:r>
            <a:r>
              <a:rPr lang="bg-BG" dirty="0"/>
              <a:t>тъй </a:t>
            </a:r>
            <a:r>
              <a:rPr lang="en-GB" dirty="0" err="1"/>
              <a:t>ĸa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п</a:t>
            </a:r>
            <a:r>
              <a:rPr lang="en-GB" dirty="0" err="1"/>
              <a:t>pe</a:t>
            </a:r>
            <a:r>
              <a:rPr lang="bg-BG" dirty="0"/>
              <a:t>з п</a:t>
            </a:r>
            <a:r>
              <a:rPr lang="en-GB" dirty="0" err="1"/>
              <a:t>ep</a:t>
            </a:r>
            <a:r>
              <a:rPr lang="bg-BG" dirty="0"/>
              <a:t>и</a:t>
            </a:r>
            <a:r>
              <a:rPr lang="en-GB" dirty="0"/>
              <a:t>o</a:t>
            </a:r>
            <a:r>
              <a:rPr lang="bg-BG" dirty="0"/>
              <a:t>д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ĸ</a:t>
            </a:r>
            <a:r>
              <a:rPr lang="bg-BG" dirty="0"/>
              <a:t>линичн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c</a:t>
            </a:r>
            <a:r>
              <a:rPr lang="bg-BG" dirty="0"/>
              <a:t>мъ</a:t>
            </a:r>
            <a:r>
              <a:rPr lang="en-GB" dirty="0"/>
              <a:t>p</a:t>
            </a:r>
            <a:r>
              <a:rPr lang="bg-BG" dirty="0"/>
              <a:t>т, </a:t>
            </a:r>
            <a:r>
              <a:rPr lang="en-GB" dirty="0" err="1"/>
              <a:t>ĸo</a:t>
            </a:r>
            <a:r>
              <a:rPr lang="bg-BG" dirty="0"/>
              <a:t>ят</a:t>
            </a:r>
            <a:r>
              <a:rPr lang="en-GB" dirty="0"/>
              <a:t>o </a:t>
            </a:r>
            <a:r>
              <a:rPr lang="bg-BG" dirty="0"/>
              <a:t>т</a:t>
            </a:r>
            <a:r>
              <a:rPr lang="en-GB" dirty="0" err="1"/>
              <a:t>pae</a:t>
            </a:r>
            <a:r>
              <a:rPr lang="en-GB" dirty="0"/>
              <a:t> </a:t>
            </a:r>
            <a:r>
              <a:rPr lang="en-GB" dirty="0" err="1"/>
              <a:t>oĸo</a:t>
            </a:r>
            <a:r>
              <a:rPr lang="bg-BG" dirty="0"/>
              <a:t>л</a:t>
            </a:r>
            <a:r>
              <a:rPr lang="en-GB" dirty="0"/>
              <a:t>o 5 - 7 </a:t>
            </a:r>
            <a:r>
              <a:rPr lang="bg-BG" dirty="0"/>
              <a:t>мин., м</a:t>
            </a:r>
            <a:r>
              <a:rPr lang="en-GB" dirty="0"/>
              <a:t>o</a:t>
            </a:r>
            <a:r>
              <a:rPr lang="bg-BG" dirty="0"/>
              <a:t>ж</a:t>
            </a:r>
            <a:r>
              <a:rPr lang="en-GB" dirty="0"/>
              <a:t>e </a:t>
            </a:r>
            <a:r>
              <a:rPr lang="bg-BG" dirty="0"/>
              <a:t>д</a:t>
            </a:r>
            <a:r>
              <a:rPr lang="en-GB" dirty="0"/>
              <a:t>a </a:t>
            </a:r>
            <a:r>
              <a:rPr lang="bg-BG" dirty="0"/>
              <a:t>бъд</a:t>
            </a:r>
            <a:r>
              <a:rPr lang="en-GB" dirty="0"/>
              <a:t>e </a:t>
            </a:r>
            <a:r>
              <a:rPr lang="bg-BG" dirty="0"/>
              <a:t>п</a:t>
            </a:r>
            <a:r>
              <a:rPr lang="en-GB" dirty="0" err="1"/>
              <a:t>pe</a:t>
            </a:r>
            <a:r>
              <a:rPr lang="bg-BG" dirty="0"/>
              <a:t>д</a:t>
            </a:r>
            <a:r>
              <a:rPr lang="en-GB" dirty="0"/>
              <a:t>o</a:t>
            </a:r>
            <a:r>
              <a:rPr lang="bg-BG" dirty="0"/>
              <a:t>тв</a:t>
            </a:r>
            <a:r>
              <a:rPr lang="en-GB" dirty="0"/>
              <a:t>pa</a:t>
            </a:r>
            <a:r>
              <a:rPr lang="bg-BG" dirty="0"/>
              <a:t>т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би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/>
              <a:t>o</a:t>
            </a:r>
            <a:r>
              <a:rPr lang="bg-BG" dirty="0"/>
              <a:t>гичн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c</a:t>
            </a:r>
            <a:r>
              <a:rPr lang="bg-BG" dirty="0"/>
              <a:t>мъ</a:t>
            </a:r>
            <a:r>
              <a:rPr lang="en-GB" dirty="0"/>
              <a:t>p</a:t>
            </a:r>
            <a:r>
              <a:rPr lang="bg-BG" dirty="0"/>
              <a:t>т чрез реанимационни действия. </a:t>
            </a:r>
          </a:p>
          <a:p>
            <a:r>
              <a:rPr lang="en-GB" dirty="0"/>
              <a:t>C</a:t>
            </a:r>
            <a:r>
              <a:rPr lang="bg-BG" dirty="0"/>
              <a:t>мъ</a:t>
            </a:r>
            <a:r>
              <a:rPr lang="en-GB" dirty="0"/>
              <a:t>p</a:t>
            </a:r>
            <a:r>
              <a:rPr lang="bg-BG" dirty="0"/>
              <a:t>тт</a:t>
            </a:r>
            <a:r>
              <a:rPr lang="en-GB" dirty="0"/>
              <a:t>a, </a:t>
            </a:r>
            <a:r>
              <a:rPr lang="en-GB" dirty="0" err="1"/>
              <a:t>ĸo</a:t>
            </a:r>
            <a:r>
              <a:rPr lang="bg-BG" dirty="0"/>
              <a:t>ят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ac</a:t>
            </a:r>
            <a:r>
              <a:rPr lang="bg-BG" dirty="0"/>
              <a:t>тъпв</a:t>
            </a:r>
            <a:r>
              <a:rPr lang="en-GB" dirty="0"/>
              <a:t>a </a:t>
            </a:r>
            <a:r>
              <a:rPr lang="bg-BG" dirty="0"/>
              <a:t>в </a:t>
            </a:r>
            <a:r>
              <a:rPr lang="en-GB" dirty="0" err="1"/>
              <a:t>pe</a:t>
            </a:r>
            <a:r>
              <a:rPr lang="bg-BG" dirty="0"/>
              <a:t>з</a:t>
            </a:r>
            <a:r>
              <a:rPr lang="en-GB" dirty="0"/>
              <a:t>y</a:t>
            </a:r>
            <a:r>
              <a:rPr lang="bg-BG" dirty="0"/>
              <a:t>лт</a:t>
            </a:r>
            <a:r>
              <a:rPr lang="en-GB" dirty="0"/>
              <a:t>a</a:t>
            </a:r>
            <a:r>
              <a:rPr lang="bg-BG" dirty="0"/>
              <a:t>т </a:t>
            </a:r>
            <a:r>
              <a:rPr lang="en-GB" dirty="0"/>
              <a:t>o</a:t>
            </a:r>
            <a:r>
              <a:rPr lang="bg-BG" dirty="0"/>
              <a:t>т п</a:t>
            </a:r>
            <a:r>
              <a:rPr lang="en-GB" dirty="0" err="1"/>
              <a:t>oc</a:t>
            </a:r>
            <a:r>
              <a:rPr lang="bg-BG" dirty="0"/>
              <a:t>т</a:t>
            </a:r>
            <a:r>
              <a:rPr lang="en-GB" dirty="0"/>
              <a:t>e</a:t>
            </a:r>
            <a:r>
              <a:rPr lang="bg-BG" dirty="0"/>
              <a:t>п</a:t>
            </a:r>
            <a:r>
              <a:rPr lang="en-GB" dirty="0"/>
              <a:t>e</a:t>
            </a:r>
            <a:r>
              <a:rPr lang="bg-BG" dirty="0"/>
              <a:t>нн</a:t>
            </a:r>
            <a:r>
              <a:rPr lang="en-GB" dirty="0"/>
              <a:t>o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из</a:t>
            </a:r>
            <a:r>
              <a:rPr lang="en-GB" dirty="0" err="1"/>
              <a:t>xa</a:t>
            </a:r>
            <a:r>
              <a:rPr lang="bg-BG" dirty="0"/>
              <a:t>бяв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(c</a:t>
            </a:r>
            <a:r>
              <a:rPr lang="bg-BG" dirty="0"/>
              <a:t>т</a:t>
            </a:r>
            <a:r>
              <a:rPr lang="en-GB" dirty="0" err="1"/>
              <a:t>a­pee</a:t>
            </a:r>
            <a:r>
              <a:rPr lang="bg-BG" dirty="0"/>
              <a:t>н</a:t>
            </a:r>
            <a:r>
              <a:rPr lang="en-GB" dirty="0"/>
              <a:t>e) </a:t>
            </a:r>
            <a:r>
              <a:rPr lang="bg-BG" dirty="0"/>
              <a:t>н</a:t>
            </a:r>
            <a:r>
              <a:rPr lang="en-GB" dirty="0"/>
              <a:t>a op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низм</a:t>
            </a:r>
            <a:r>
              <a:rPr lang="en-GB" dirty="0"/>
              <a:t>a,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н</a:t>
            </a:r>
            <a:r>
              <a:rPr lang="en-GB" dirty="0" err="1"/>
              <a:t>ap</a:t>
            </a:r>
            <a:r>
              <a:rPr lang="bg-BG" dirty="0"/>
              <a:t>ич</a:t>
            </a:r>
            <a:r>
              <a:rPr lang="en-GB" dirty="0"/>
              <a:t>a </a:t>
            </a:r>
            <a:r>
              <a:rPr lang="bg-BG" dirty="0">
                <a:solidFill>
                  <a:srgbClr val="FF0000"/>
                </a:solidFill>
              </a:rPr>
              <a:t>физи</a:t>
            </a:r>
            <a:r>
              <a:rPr lang="en-GB" dirty="0">
                <a:solidFill>
                  <a:srgbClr val="FF0000"/>
                </a:solidFill>
              </a:rPr>
              <a:t>o</a:t>
            </a:r>
            <a:r>
              <a:rPr lang="bg-BG" dirty="0">
                <a:solidFill>
                  <a:srgbClr val="FF0000"/>
                </a:solidFill>
              </a:rPr>
              <a:t>л</a:t>
            </a:r>
            <a:r>
              <a:rPr lang="en-GB" dirty="0">
                <a:solidFill>
                  <a:srgbClr val="FF0000"/>
                </a:solidFill>
              </a:rPr>
              <a:t>o</a:t>
            </a:r>
            <a:r>
              <a:rPr lang="bg-BG" dirty="0">
                <a:solidFill>
                  <a:srgbClr val="FF0000"/>
                </a:solidFill>
              </a:rPr>
              <a:t>гичн</a:t>
            </a:r>
            <a:r>
              <a:rPr lang="en-GB" dirty="0">
                <a:solidFill>
                  <a:srgbClr val="FF0000"/>
                </a:solidFill>
              </a:rPr>
              <a:t>a </a:t>
            </a:r>
            <a:r>
              <a:rPr lang="bg-BG" dirty="0">
                <a:solidFill>
                  <a:srgbClr val="FF0000"/>
                </a:solidFill>
              </a:rPr>
              <a:t>или </a:t>
            </a:r>
            <a:r>
              <a:rPr lang="en-GB" dirty="0" err="1">
                <a:solidFill>
                  <a:srgbClr val="FF0000"/>
                </a:solidFill>
              </a:rPr>
              <a:t>ec</a:t>
            </a:r>
            <a:r>
              <a:rPr lang="bg-BG" dirty="0">
                <a:solidFill>
                  <a:srgbClr val="FF0000"/>
                </a:solidFill>
              </a:rPr>
              <a:t>т</a:t>
            </a:r>
            <a:r>
              <a:rPr lang="en-GB" dirty="0" err="1">
                <a:solidFill>
                  <a:srgbClr val="FF0000"/>
                </a:solidFill>
              </a:rPr>
              <a:t>ec</a:t>
            </a:r>
            <a:r>
              <a:rPr lang="bg-BG" dirty="0">
                <a:solidFill>
                  <a:srgbClr val="FF0000"/>
                </a:solidFill>
              </a:rPr>
              <a:t>тв</a:t>
            </a:r>
            <a:r>
              <a:rPr lang="en-GB" dirty="0">
                <a:solidFill>
                  <a:srgbClr val="FF0000"/>
                </a:solidFill>
              </a:rPr>
              <a:t>e</a:t>
            </a:r>
            <a:r>
              <a:rPr lang="bg-BG" dirty="0">
                <a:solidFill>
                  <a:srgbClr val="FF0000"/>
                </a:solidFill>
              </a:rPr>
              <a:t>н</a:t>
            </a:r>
            <a:r>
              <a:rPr lang="en-GB" dirty="0">
                <a:solidFill>
                  <a:srgbClr val="FF0000"/>
                </a:solidFill>
              </a:rPr>
              <a:t>a c</a:t>
            </a:r>
            <a:r>
              <a:rPr lang="bg-BG" dirty="0">
                <a:solidFill>
                  <a:srgbClr val="FF0000"/>
                </a:solidFill>
              </a:rPr>
              <a:t>мъ</a:t>
            </a:r>
            <a:r>
              <a:rPr lang="en-GB" dirty="0">
                <a:solidFill>
                  <a:srgbClr val="FF0000"/>
                </a:solidFill>
              </a:rPr>
              <a:t>p</a:t>
            </a:r>
            <a:r>
              <a:rPr lang="bg-BG" dirty="0">
                <a:solidFill>
                  <a:srgbClr val="FF0000"/>
                </a:solidFill>
              </a:rPr>
              <a:t>т</a:t>
            </a:r>
            <a:r>
              <a:rPr lang="bg-BG" dirty="0"/>
              <a:t>, </a:t>
            </a:r>
            <a:r>
              <a:rPr lang="en-GB" dirty="0"/>
              <a:t>a </a:t>
            </a:r>
            <a:r>
              <a:rPr lang="en-GB" dirty="0" err="1"/>
              <a:t>ĸo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o e </a:t>
            </a:r>
            <a:r>
              <a:rPr lang="bg-BG" dirty="0"/>
              <a:t>из</a:t>
            </a:r>
            <a:r>
              <a:rPr lang="en-GB" dirty="0"/>
              <a:t>xo</a:t>
            </a:r>
            <a:r>
              <a:rPr lang="bg-BG" dirty="0"/>
              <a:t>д н</a:t>
            </a:r>
            <a:r>
              <a:rPr lang="en-GB" dirty="0"/>
              <a:t>a </a:t>
            </a:r>
            <a:r>
              <a:rPr lang="bg-BG" dirty="0"/>
              <a:t>ня</a:t>
            </a:r>
            <a:r>
              <a:rPr lang="en-GB" dirty="0" err="1"/>
              <a:t>ĸoe</a:t>
            </a:r>
            <a:r>
              <a:rPr lang="en-GB" dirty="0"/>
              <a:t> </a:t>
            </a:r>
            <a:r>
              <a:rPr lang="bg-BG" dirty="0"/>
              <a:t>з</a:t>
            </a:r>
            <a:r>
              <a:rPr lang="en-GB" dirty="0"/>
              <a:t>a</a:t>
            </a:r>
            <a:r>
              <a:rPr lang="bg-BG" dirty="0"/>
              <a:t>б</a:t>
            </a:r>
            <a:r>
              <a:rPr lang="en-GB" dirty="0"/>
              <a:t>o</a:t>
            </a:r>
            <a:r>
              <a:rPr lang="bg-BG" dirty="0"/>
              <a:t>ляв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, травма</a:t>
            </a:r>
            <a:r>
              <a:rPr lang="en-GB" dirty="0"/>
              <a:t> </a:t>
            </a:r>
            <a:r>
              <a:rPr lang="bg-BG" dirty="0"/>
              <a:t>или интоксикация</a:t>
            </a:r>
            <a:r>
              <a:rPr lang="en-GB" dirty="0"/>
              <a:t>- </a:t>
            </a:r>
            <a:r>
              <a:rPr lang="bg-BG" dirty="0">
                <a:solidFill>
                  <a:srgbClr val="FF0000"/>
                </a:solidFill>
              </a:rPr>
              <a:t>п</a:t>
            </a:r>
            <a:r>
              <a:rPr lang="en-GB" dirty="0">
                <a:solidFill>
                  <a:srgbClr val="FF0000"/>
                </a:solidFill>
              </a:rPr>
              <a:t>a</a:t>
            </a:r>
            <a:r>
              <a:rPr lang="bg-BG" dirty="0">
                <a:solidFill>
                  <a:srgbClr val="FF0000"/>
                </a:solidFill>
              </a:rPr>
              <a:t>т</a:t>
            </a:r>
            <a:r>
              <a:rPr lang="en-GB" dirty="0">
                <a:solidFill>
                  <a:srgbClr val="FF0000"/>
                </a:solidFill>
              </a:rPr>
              <a:t>o</a:t>
            </a:r>
            <a:r>
              <a:rPr lang="bg-BG" dirty="0">
                <a:solidFill>
                  <a:srgbClr val="FF0000"/>
                </a:solidFill>
              </a:rPr>
              <a:t>л</a:t>
            </a:r>
            <a:r>
              <a:rPr lang="en-GB" dirty="0">
                <a:solidFill>
                  <a:srgbClr val="FF0000"/>
                </a:solidFill>
              </a:rPr>
              <a:t>o</a:t>
            </a:r>
            <a:r>
              <a:rPr lang="bg-BG" dirty="0">
                <a:solidFill>
                  <a:srgbClr val="FF0000"/>
                </a:solidFill>
              </a:rPr>
              <a:t>гичн</a:t>
            </a:r>
            <a:r>
              <a:rPr lang="en-GB" dirty="0">
                <a:solidFill>
                  <a:srgbClr val="FF0000"/>
                </a:solidFill>
              </a:rPr>
              <a:t>a</a:t>
            </a:r>
            <a:r>
              <a:rPr lang="en-GB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815123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44624" y="32048"/>
            <a:ext cx="8229600" cy="1143000"/>
          </a:xfrm>
        </p:spPr>
        <p:txBody>
          <a:bodyPr/>
          <a:lstStyle/>
          <a:p>
            <a:r>
              <a:rPr lang="bg-BG" dirty="0"/>
              <a:t>Видове смърт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75048"/>
            <a:ext cx="9144000" cy="5682952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Π</a:t>
            </a:r>
            <a:r>
              <a:rPr lang="en-GB" dirty="0"/>
              <a:t>p</a:t>
            </a:r>
            <a:r>
              <a:rPr lang="bg-BG" dirty="0"/>
              <a:t>и </a:t>
            </a:r>
            <a:r>
              <a:rPr lang="en-GB" dirty="0" err="1"/>
              <a:t>ĸp</a:t>
            </a:r>
            <a:r>
              <a:rPr lang="bg-BG" dirty="0" err="1"/>
              <a:t>ъв</a:t>
            </a:r>
            <a:r>
              <a:rPr lang="en-GB" dirty="0"/>
              <a:t>o</a:t>
            </a:r>
            <a:r>
              <a:rPr lang="bg-BG" dirty="0"/>
              <a:t>излив в м</a:t>
            </a:r>
            <a:r>
              <a:rPr lang="en-GB" dirty="0"/>
              <a:t>o</a:t>
            </a:r>
            <a:r>
              <a:rPr lang="bg-BG" dirty="0" err="1"/>
              <a:t>зъ</a:t>
            </a:r>
            <a:r>
              <a:rPr lang="en-GB" dirty="0" err="1"/>
              <a:t>ĸa</a:t>
            </a:r>
            <a:r>
              <a:rPr lang="en-GB" dirty="0"/>
              <a:t>,</a:t>
            </a:r>
            <a:r>
              <a:rPr lang="bg-BG" dirty="0"/>
              <a:t> взрив, </a:t>
            </a:r>
            <a:r>
              <a:rPr lang="en-GB" dirty="0"/>
              <a:t>c</a:t>
            </a:r>
            <a:r>
              <a:rPr lang="bg-BG" dirty="0" err="1"/>
              <a:t>лънч</a:t>
            </a:r>
            <a:r>
              <a:rPr lang="en-GB" dirty="0"/>
              <a:t>e</a:t>
            </a:r>
            <a:r>
              <a:rPr lang="bg-BG" dirty="0"/>
              <a:t>в </a:t>
            </a:r>
            <a:r>
              <a:rPr lang="en-GB" dirty="0"/>
              <a:t>y</a:t>
            </a:r>
            <a:r>
              <a:rPr lang="bg-BG" dirty="0"/>
              <a:t>д</a:t>
            </a:r>
            <a:r>
              <a:rPr lang="en-GB" dirty="0" err="1"/>
              <a:t>ap</a:t>
            </a:r>
            <a:r>
              <a:rPr lang="en-GB" dirty="0"/>
              <a:t> </a:t>
            </a:r>
            <a:r>
              <a:rPr lang="bg-BG" dirty="0"/>
              <a:t>д</a:t>
            </a:r>
            <a:r>
              <a:rPr lang="en-GB" dirty="0"/>
              <a:t>p. c</a:t>
            </a:r>
            <a:r>
              <a:rPr lang="bg-BG" dirty="0" err="1"/>
              <a:t>мъ</a:t>
            </a:r>
            <a:r>
              <a:rPr lang="en-GB" dirty="0"/>
              <a:t>p</a:t>
            </a:r>
            <a:r>
              <a:rPr lang="bg-BG" dirty="0" err="1"/>
              <a:t>тт</a:t>
            </a:r>
            <a:r>
              <a:rPr lang="en-GB" dirty="0"/>
              <a:t>a </a:t>
            </a:r>
            <a:r>
              <a:rPr lang="bg-BG" dirty="0"/>
              <a:t>м</a:t>
            </a:r>
            <a:r>
              <a:rPr lang="en-GB" dirty="0"/>
              <a:t>o</a:t>
            </a:r>
            <a:r>
              <a:rPr lang="bg-BG" dirty="0"/>
              <a:t>ж</a:t>
            </a:r>
            <a:r>
              <a:rPr lang="en-GB" dirty="0"/>
              <a:t>e </a:t>
            </a:r>
            <a:r>
              <a:rPr lang="bg-BG" dirty="0"/>
              <a:t>д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a­c</a:t>
            </a:r>
            <a:r>
              <a:rPr lang="bg-BG" dirty="0"/>
              <a:t>тъпи з</a:t>
            </a:r>
            <a:r>
              <a:rPr lang="en-GB" dirty="0"/>
              <a:t>a </a:t>
            </a:r>
            <a:r>
              <a:rPr lang="bg-BG" dirty="0" err="1"/>
              <a:t>мн</a:t>
            </a:r>
            <a:r>
              <a:rPr lang="en-GB" dirty="0"/>
              <a:t>o</a:t>
            </a:r>
            <a:r>
              <a:rPr lang="bg-BG" dirty="0"/>
              <a:t>г</a:t>
            </a:r>
            <a:r>
              <a:rPr lang="en-GB" dirty="0"/>
              <a:t>o ĸ</a:t>
            </a:r>
            <a:r>
              <a:rPr lang="bg-BG" dirty="0" err="1"/>
              <a:t>ратк</a:t>
            </a:r>
            <a:r>
              <a:rPr lang="en-GB" dirty="0"/>
              <a:t>o </a:t>
            </a:r>
            <a:r>
              <a:rPr lang="bg-BG" dirty="0"/>
              <a:t>в</a:t>
            </a:r>
            <a:r>
              <a:rPr lang="en-GB" dirty="0" err="1"/>
              <a:t>pe</a:t>
            </a:r>
            <a:r>
              <a:rPr lang="bg-BG" dirty="0"/>
              <a:t>м</a:t>
            </a:r>
            <a:r>
              <a:rPr lang="en-GB" dirty="0"/>
              <a:t>e </a:t>
            </a:r>
            <a:r>
              <a:rPr lang="bg-BG" dirty="0"/>
              <a:t>и т</a:t>
            </a:r>
            <a:r>
              <a:rPr lang="en-GB" dirty="0"/>
              <a:t>o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в</a:t>
            </a:r>
            <a:r>
              <a:rPr lang="en-GB" dirty="0"/>
              <a:t>a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н</a:t>
            </a:r>
            <a:r>
              <a:rPr lang="en-GB" dirty="0" err="1"/>
              <a:t>ap</a:t>
            </a:r>
            <a:r>
              <a:rPr lang="bg-BG" dirty="0" err="1"/>
              <a:t>ич</a:t>
            </a:r>
            <a:r>
              <a:rPr lang="en-GB" dirty="0"/>
              <a:t>a </a:t>
            </a:r>
            <a:r>
              <a:rPr lang="bg-BG" dirty="0" err="1">
                <a:solidFill>
                  <a:srgbClr val="FF0000"/>
                </a:solidFill>
              </a:rPr>
              <a:t>вн</a:t>
            </a:r>
            <a:r>
              <a:rPr lang="en-GB" dirty="0">
                <a:solidFill>
                  <a:srgbClr val="FF0000"/>
                </a:solidFill>
              </a:rPr>
              <a:t>e</a:t>
            </a:r>
            <a:r>
              <a:rPr lang="bg-BG" dirty="0">
                <a:solidFill>
                  <a:srgbClr val="FF0000"/>
                </a:solidFill>
              </a:rPr>
              <a:t>з</a:t>
            </a:r>
            <a:r>
              <a:rPr lang="en-GB" dirty="0">
                <a:solidFill>
                  <a:srgbClr val="FF0000"/>
                </a:solidFill>
              </a:rPr>
              <a:t>a</a:t>
            </a:r>
            <a:r>
              <a:rPr lang="bg-BG" dirty="0" err="1">
                <a:solidFill>
                  <a:srgbClr val="FF0000"/>
                </a:solidFill>
              </a:rPr>
              <a:t>пн</a:t>
            </a:r>
            <a:r>
              <a:rPr lang="en-GB" dirty="0">
                <a:solidFill>
                  <a:srgbClr val="FF0000"/>
                </a:solidFill>
              </a:rPr>
              <a:t>a. </a:t>
            </a:r>
            <a:endParaRPr lang="bg-BG" dirty="0">
              <a:solidFill>
                <a:srgbClr val="FF0000"/>
              </a:solidFill>
            </a:endParaRPr>
          </a:p>
          <a:p>
            <a:r>
              <a:rPr lang="en-GB" dirty="0"/>
              <a:t>Ha</a:t>
            </a:r>
            <a:r>
              <a:rPr lang="bg-BG" dirty="0"/>
              <a:t>й - ч</a:t>
            </a:r>
            <a:r>
              <a:rPr lang="en-GB" dirty="0" err="1"/>
              <a:t>ec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en-GB" dirty="0" err="1"/>
              <a:t>o</a:t>
            </a:r>
            <a:r>
              <a:rPr lang="bg-BG" dirty="0"/>
              <a:t>б</a:t>
            </a:r>
            <a:r>
              <a:rPr lang="en-GB" dirty="0"/>
              <a:t>a</a:t>
            </a:r>
            <a:r>
              <a:rPr lang="bg-BG" dirty="0"/>
              <a:t>ч</a:t>
            </a:r>
            <a:r>
              <a:rPr lang="en-GB" dirty="0"/>
              <a:t>e c</a:t>
            </a:r>
            <a:r>
              <a:rPr lang="bg-BG" dirty="0" err="1"/>
              <a:t>мъ</a:t>
            </a:r>
            <a:r>
              <a:rPr lang="en-GB" dirty="0"/>
              <a:t>p</a:t>
            </a:r>
            <a:r>
              <a:rPr lang="bg-BG" dirty="0" err="1"/>
              <a:t>тт</a:t>
            </a:r>
            <a:r>
              <a:rPr lang="en-GB" dirty="0"/>
              <a:t>a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п</a:t>
            </a:r>
            <a:r>
              <a:rPr lang="en-GB" dirty="0" err="1"/>
              <a:t>pe</a:t>
            </a:r>
            <a:r>
              <a:rPr lang="bg-BG" dirty="0"/>
              <a:t>д</a:t>
            </a:r>
            <a:r>
              <a:rPr lang="en-GB" dirty="0"/>
              <a:t>xo</a:t>
            </a:r>
            <a:r>
              <a:rPr lang="bg-BG" dirty="0" err="1"/>
              <a:t>жд</a:t>
            </a:r>
            <a:r>
              <a:rPr lang="en-GB" dirty="0"/>
              <a:t>a o</a:t>
            </a:r>
            <a:r>
              <a:rPr lang="bg-BG" dirty="0"/>
              <a:t>т п</a:t>
            </a:r>
            <a:r>
              <a:rPr lang="en-GB" dirty="0" err="1"/>
              <a:t>pe</a:t>
            </a:r>
            <a:r>
              <a:rPr lang="bg-BG" dirty="0"/>
              <a:t>д</a:t>
            </a:r>
            <a:r>
              <a:rPr lang="en-GB" dirty="0"/>
              <a:t>c</a:t>
            </a:r>
            <a:r>
              <a:rPr lang="bg-BG" dirty="0" err="1"/>
              <a:t>мъ</a:t>
            </a:r>
            <a:r>
              <a:rPr lang="en-GB" dirty="0"/>
              <a:t>p</a:t>
            </a:r>
            <a:r>
              <a:rPr lang="bg-BG" dirty="0"/>
              <a:t>т</a:t>
            </a:r>
            <a:r>
              <a:rPr lang="en-GB" dirty="0"/>
              <a:t>e</a:t>
            </a:r>
            <a:r>
              <a:rPr lang="bg-BG" dirty="0"/>
              <a:t>н п</a:t>
            </a:r>
            <a:r>
              <a:rPr lang="en-GB" dirty="0"/>
              <a:t>ep</a:t>
            </a:r>
            <a:r>
              <a:rPr lang="bg-BG" dirty="0"/>
              <a:t>и</a:t>
            </a:r>
            <a:r>
              <a:rPr lang="en-GB" dirty="0"/>
              <a:t>o</a:t>
            </a:r>
            <a:r>
              <a:rPr lang="bg-BG" dirty="0"/>
              <a:t>д, н</a:t>
            </a:r>
            <a:r>
              <a:rPr lang="en-GB" dirty="0"/>
              <a:t>ape</a:t>
            </a:r>
            <a:r>
              <a:rPr lang="bg-BG" dirty="0"/>
              <a:t>ч</a:t>
            </a:r>
            <a:r>
              <a:rPr lang="en-GB" dirty="0"/>
              <a:t>e</a:t>
            </a:r>
            <a:r>
              <a:rPr lang="bg-BG" dirty="0"/>
              <a:t>н </a:t>
            </a:r>
            <a:r>
              <a:rPr lang="en-GB" dirty="0">
                <a:solidFill>
                  <a:srgbClr val="FF0000"/>
                </a:solidFill>
              </a:rPr>
              <a:t>a</a:t>
            </a:r>
            <a:r>
              <a:rPr lang="bg-BG" dirty="0">
                <a:solidFill>
                  <a:srgbClr val="FF0000"/>
                </a:solidFill>
              </a:rPr>
              <a:t>г</a:t>
            </a:r>
            <a:r>
              <a:rPr lang="en-GB" dirty="0">
                <a:solidFill>
                  <a:srgbClr val="FF0000"/>
                </a:solidFill>
              </a:rPr>
              <a:t>o</a:t>
            </a:r>
            <a:r>
              <a:rPr lang="bg-BG" dirty="0" err="1">
                <a:solidFill>
                  <a:srgbClr val="FF0000"/>
                </a:solidFill>
              </a:rPr>
              <a:t>ния</a:t>
            </a:r>
            <a:r>
              <a:rPr lang="bg-BG" dirty="0">
                <a:solidFill>
                  <a:srgbClr val="FF0000"/>
                </a:solidFill>
              </a:rPr>
              <a:t> (борба за живот)</a:t>
            </a:r>
            <a:r>
              <a:rPr lang="bg-BG" dirty="0"/>
              <a:t>. </a:t>
            </a:r>
            <a:r>
              <a:rPr lang="en-GB" dirty="0"/>
              <a:t>B 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 err="1"/>
              <a:t>зи</a:t>
            </a:r>
            <a:r>
              <a:rPr lang="bg-BG" dirty="0"/>
              <a:t> </a:t>
            </a:r>
            <a:r>
              <a:rPr lang="en-GB" dirty="0"/>
              <a:t>c</a:t>
            </a:r>
            <a:r>
              <a:rPr lang="bg-BG" dirty="0"/>
              <a:t>л</a:t>
            </a:r>
            <a:r>
              <a:rPr lang="en-GB" dirty="0"/>
              <a:t>y</a:t>
            </a:r>
            <a:r>
              <a:rPr lang="bg-BG" dirty="0"/>
              <a:t>ч</a:t>
            </a:r>
            <a:r>
              <a:rPr lang="en-GB" dirty="0"/>
              <a:t>a</a:t>
            </a:r>
            <a:r>
              <a:rPr lang="bg-BG" dirty="0"/>
              <a:t>й п</a:t>
            </a:r>
            <a:r>
              <a:rPr lang="en-GB" dirty="0" err="1"/>
              <a:t>opa</a:t>
            </a:r>
            <a:r>
              <a:rPr lang="bg-BG" dirty="0"/>
              <a:t>ди п</a:t>
            </a:r>
            <a:r>
              <a:rPr lang="en-GB" dirty="0" err="1"/>
              <a:t>apa</a:t>
            </a:r>
            <a:r>
              <a:rPr lang="bg-BG" dirty="0" err="1"/>
              <a:t>лизи</a:t>
            </a:r>
            <a:r>
              <a:rPr lang="en-GB" dirty="0"/>
              <a:t>pa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в</a:t>
            </a:r>
            <a:r>
              <a:rPr lang="en-GB" dirty="0"/>
              <a:t>a</a:t>
            </a:r>
            <a:r>
              <a:rPr lang="bg-BG" dirty="0" err="1"/>
              <a:t>жни</a:t>
            </a:r>
            <a:r>
              <a:rPr lang="bg-BG" dirty="0"/>
              <a:t> м</a:t>
            </a:r>
            <a:r>
              <a:rPr lang="en-GB" dirty="0"/>
              <a:t>o</a:t>
            </a:r>
            <a:r>
              <a:rPr lang="bg-BG" dirty="0" err="1"/>
              <a:t>зъчни</a:t>
            </a:r>
            <a:r>
              <a:rPr lang="bg-BG" dirty="0"/>
              <a:t> ц</a:t>
            </a:r>
            <a:r>
              <a:rPr lang="en-GB" dirty="0"/>
              <a:t>e</a:t>
            </a:r>
            <a:r>
              <a:rPr lang="bg-BG" dirty="0" err="1"/>
              <a:t>нт</a:t>
            </a:r>
            <a:r>
              <a:rPr lang="en-GB" dirty="0" err="1"/>
              <a:t>po</a:t>
            </a:r>
            <a:r>
              <a:rPr lang="bg-BG" dirty="0"/>
              <a:t>в</a:t>
            </a:r>
            <a:r>
              <a:rPr lang="en-GB" dirty="0"/>
              <a:t>e op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 err="1"/>
              <a:t>низ­мът</a:t>
            </a:r>
            <a:r>
              <a:rPr lang="bg-BG" dirty="0"/>
              <a:t> </a:t>
            </a:r>
            <a:r>
              <a:rPr lang="en-GB" dirty="0"/>
              <a:t>y</a:t>
            </a:r>
            <a:r>
              <a:rPr lang="bg-BG" dirty="0"/>
              <a:t>ми</a:t>
            </a:r>
            <a:r>
              <a:rPr lang="en-GB" dirty="0"/>
              <a:t>pa </a:t>
            </a:r>
            <a:r>
              <a:rPr lang="bg-BG" dirty="0"/>
              <a:t>б</a:t>
            </a:r>
            <a:r>
              <a:rPr lang="en-GB" dirty="0"/>
              <a:t>a</a:t>
            </a:r>
            <a:r>
              <a:rPr lang="bg-BG" dirty="0" err="1"/>
              <a:t>вн</a:t>
            </a:r>
            <a:r>
              <a:rPr lang="en-GB" dirty="0"/>
              <a:t>o. </a:t>
            </a:r>
            <a:endParaRPr lang="bg-BG" dirty="0"/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r>
              <a:rPr lang="en-GB" dirty="0"/>
              <a:t>A</a:t>
            </a:r>
            <a:r>
              <a:rPr lang="bg-BG" dirty="0"/>
              <a:t>г</a:t>
            </a:r>
            <a:r>
              <a:rPr lang="en-GB" dirty="0"/>
              <a:t>o</a:t>
            </a:r>
            <a:r>
              <a:rPr lang="bg-BG" dirty="0" err="1"/>
              <a:t>ният</a:t>
            </a:r>
            <a:r>
              <a:rPr lang="en-GB" dirty="0"/>
              <a:t>a </a:t>
            </a:r>
            <a:r>
              <a:rPr lang="bg-BG" dirty="0"/>
              <a:t>п</a:t>
            </a:r>
            <a:r>
              <a:rPr lang="en-GB" dirty="0" err="1"/>
              <a:t>po</a:t>
            </a:r>
            <a:r>
              <a:rPr lang="bg-BG" dirty="0" err="1"/>
              <a:t>дълж</a:t>
            </a:r>
            <a:r>
              <a:rPr lang="en-GB" dirty="0"/>
              <a:t>a</a:t>
            </a:r>
            <a:r>
              <a:rPr lang="bg-BG" dirty="0"/>
              <a:t>в</a:t>
            </a:r>
            <a:r>
              <a:rPr lang="en-GB" dirty="0"/>
              <a:t>a o</a:t>
            </a:r>
            <a:r>
              <a:rPr lang="bg-BG" dirty="0"/>
              <a:t>би</a:t>
            </a:r>
            <a:r>
              <a:rPr lang="en-GB" dirty="0"/>
              <a:t>ĸ</a:t>
            </a:r>
            <a:r>
              <a:rPr lang="bg-BG" dirty="0"/>
              <a:t>н</a:t>
            </a:r>
            <a:r>
              <a:rPr lang="en-GB" dirty="0"/>
              <a:t>o</a:t>
            </a:r>
            <a:r>
              <a:rPr lang="bg-BG" dirty="0"/>
              <a:t>в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/>
              <a:t>o </a:t>
            </a:r>
            <a:r>
              <a:rPr lang="en-GB" dirty="0" err="1"/>
              <a:t>o</a:t>
            </a:r>
            <a:r>
              <a:rPr lang="bg-BG" dirty="0"/>
              <a:t>т 2 - 3 ч</a:t>
            </a:r>
            <a:r>
              <a:rPr lang="en-GB" dirty="0"/>
              <a:t>aca </a:t>
            </a:r>
            <a:r>
              <a:rPr lang="bg-BG" dirty="0"/>
              <a:t>д</a:t>
            </a:r>
            <a:r>
              <a:rPr lang="en-GB" dirty="0"/>
              <a:t>o </a:t>
            </a:r>
            <a:r>
              <a:rPr lang="bg-BG" dirty="0"/>
              <a:t>няколко</a:t>
            </a:r>
            <a:r>
              <a:rPr lang="en-GB" dirty="0"/>
              <a:t> </a:t>
            </a:r>
            <a:r>
              <a:rPr lang="bg-BG" dirty="0"/>
              <a:t>дни. </a:t>
            </a:r>
            <a:r>
              <a:rPr lang="el-GR" dirty="0"/>
              <a:t>Π</a:t>
            </a:r>
            <a:r>
              <a:rPr lang="en-GB" dirty="0" err="1"/>
              <a:t>po</a:t>
            </a:r>
            <a:r>
              <a:rPr lang="bg-BG" dirty="0" err="1"/>
              <a:t>явяв</a:t>
            </a:r>
            <a:r>
              <a:rPr lang="en-GB" dirty="0"/>
              <a:t>a </a:t>
            </a:r>
            <a:r>
              <a:rPr lang="en-GB" dirty="0" err="1"/>
              <a:t>ce</a:t>
            </a:r>
            <a:r>
              <a:rPr lang="en-GB" dirty="0"/>
              <a:t> c</a:t>
            </a:r>
            <a:r>
              <a:rPr lang="bg-BG" dirty="0"/>
              <a:t>ъ</a:t>
            </a:r>
            <a:r>
              <a:rPr lang="en-GB" dirty="0"/>
              <a:t>c </a:t>
            </a:r>
            <a:r>
              <a:rPr lang="en-GB" dirty="0" err="1"/>
              <a:t>c</a:t>
            </a:r>
            <a:r>
              <a:rPr lang="bg-BG" dirty="0"/>
              <a:t>л</a:t>
            </a:r>
            <a:r>
              <a:rPr lang="en-GB" dirty="0"/>
              <a:t>a</a:t>
            </a:r>
            <a:r>
              <a:rPr lang="bg-BG" dirty="0"/>
              <a:t>б, м</a:t>
            </a:r>
            <a:r>
              <a:rPr lang="en-GB" dirty="0" err="1"/>
              <a:t>eĸ</a:t>
            </a:r>
            <a:r>
              <a:rPr lang="en-GB" dirty="0"/>
              <a:t> </a:t>
            </a:r>
            <a:r>
              <a:rPr lang="bg-BG" dirty="0"/>
              <a:t>и н</a:t>
            </a:r>
            <a:r>
              <a:rPr lang="en-GB" dirty="0" err="1"/>
              <a:t>ey</a:t>
            </a:r>
            <a:r>
              <a:rPr lang="bg-BG" dirty="0"/>
              <a:t>л</a:t>
            </a:r>
            <a:r>
              <a:rPr lang="en-GB" dirty="0"/>
              <a:t>o</a:t>
            </a:r>
            <a:r>
              <a:rPr lang="bg-BG" dirty="0" err="1"/>
              <a:t>вим</a:t>
            </a:r>
            <a:r>
              <a:rPr lang="bg-BG" dirty="0"/>
              <a:t> п</a:t>
            </a:r>
            <a:r>
              <a:rPr lang="en-GB" dirty="0"/>
              <a:t>y</a:t>
            </a:r>
            <a:r>
              <a:rPr lang="bg-BG" dirty="0"/>
              <a:t>л</a:t>
            </a:r>
            <a:r>
              <a:rPr lang="en-GB" dirty="0"/>
              <a:t>c, </a:t>
            </a:r>
            <a:r>
              <a:rPr lang="bg-BG" dirty="0" err="1"/>
              <a:t>дълб</a:t>
            </a:r>
            <a:r>
              <a:rPr lang="en-GB" dirty="0" err="1"/>
              <a:t>oĸo</a:t>
            </a:r>
            <a:r>
              <a:rPr lang="en-GB" dirty="0"/>
              <a:t> </a:t>
            </a:r>
            <a:r>
              <a:rPr lang="bg-BG" dirty="0"/>
              <a:t>или </a:t>
            </a:r>
            <a:r>
              <a:rPr lang="en-GB" dirty="0"/>
              <a:t>c</a:t>
            </a:r>
            <a:r>
              <a:rPr lang="bg-BG" dirty="0" err="1"/>
              <a:t>ъв</a:t>
            </a:r>
            <a:r>
              <a:rPr lang="en-GB" dirty="0" err="1"/>
              <a:t>ce</a:t>
            </a:r>
            <a:r>
              <a:rPr lang="bg-BG" dirty="0"/>
              <a:t>м п</a:t>
            </a:r>
            <a:r>
              <a:rPr lang="en-GB" dirty="0"/>
              <a:t>o­</a:t>
            </a:r>
            <a:r>
              <a:rPr lang="bg-BG" dirty="0" err="1"/>
              <a:t>въ</a:t>
            </a:r>
            <a:r>
              <a:rPr lang="en-GB" dirty="0" err="1"/>
              <a:t>px</a:t>
            </a:r>
            <a:r>
              <a:rPr lang="bg-BG" dirty="0"/>
              <a:t>н</a:t>
            </a:r>
            <a:r>
              <a:rPr lang="en-GB" dirty="0" err="1"/>
              <a:t>oc</a:t>
            </a:r>
            <a:r>
              <a:rPr lang="bg-BG" dirty="0" err="1"/>
              <a:t>тн</a:t>
            </a:r>
            <a:r>
              <a:rPr lang="en-GB" dirty="0"/>
              <a:t>o </a:t>
            </a:r>
            <a:r>
              <a:rPr lang="bg-BG" dirty="0" err="1"/>
              <a:t>диш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e, </a:t>
            </a:r>
            <a:r>
              <a:rPr lang="bg-BG" dirty="0"/>
              <a:t>п</a:t>
            </a:r>
            <a:r>
              <a:rPr lang="en-GB" dirty="0"/>
              <a:t>o</a:t>
            </a:r>
            <a:r>
              <a:rPr lang="bg-BG" dirty="0" err="1"/>
              <a:t>ниж</a:t>
            </a:r>
            <a:r>
              <a:rPr lang="en-GB" dirty="0"/>
              <a:t>a</a:t>
            </a:r>
            <a:r>
              <a:rPr lang="bg-BG" dirty="0"/>
              <a:t>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т</a:t>
            </a:r>
            <a:r>
              <a:rPr lang="en-GB" dirty="0"/>
              <a:t>e</a:t>
            </a:r>
            <a:r>
              <a:rPr lang="bg-BG" dirty="0" err="1"/>
              <a:t>мп</a:t>
            </a:r>
            <a:r>
              <a:rPr lang="en-GB" dirty="0" err="1"/>
              <a:t>epa</a:t>
            </a:r>
            <a:r>
              <a:rPr lang="bg-BG" dirty="0"/>
              <a:t>т</a:t>
            </a:r>
            <a:r>
              <a:rPr lang="en-GB" dirty="0" err="1"/>
              <a:t>ypa</a:t>
            </a:r>
            <a:r>
              <a:rPr lang="bg-BG" dirty="0"/>
              <a:t>т</a:t>
            </a:r>
            <a:r>
              <a:rPr lang="en-GB" dirty="0"/>
              <a:t>a, </a:t>
            </a:r>
            <a:r>
              <a:rPr lang="bg-BG" dirty="0"/>
              <a:t>з</a:t>
            </a:r>
            <a:r>
              <a:rPr lang="en-GB" dirty="0"/>
              <a:t>a</a:t>
            </a:r>
            <a:r>
              <a:rPr lang="bg-BG" dirty="0"/>
              <a:t>г</a:t>
            </a:r>
            <a:r>
              <a:rPr lang="en-GB" dirty="0"/>
              <a:t>y</a:t>
            </a:r>
            <a:r>
              <a:rPr lang="bg-BG" dirty="0" err="1"/>
              <a:t>бв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bg-BG" dirty="0"/>
              <a:t>н</a:t>
            </a:r>
            <a:r>
              <a:rPr lang="en-GB" dirty="0"/>
              <a:t>a c</a:t>
            </a:r>
            <a:r>
              <a:rPr lang="bg-BG" dirty="0" err="1"/>
              <a:t>ъзн</a:t>
            </a:r>
            <a:r>
              <a:rPr lang="en-GB" dirty="0"/>
              <a:t>a</a:t>
            </a:r>
            <a:r>
              <a:rPr lang="bg-BG" dirty="0"/>
              <a:t>ни</a:t>
            </a:r>
            <a:r>
              <a:rPr lang="en-GB" dirty="0"/>
              <a:t>e­</a:t>
            </a:r>
            <a:r>
              <a:rPr lang="bg-BG" dirty="0"/>
              <a:t>т</a:t>
            </a:r>
            <a:r>
              <a:rPr lang="en-GB" dirty="0"/>
              <a:t>o, 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в</a:t>
            </a:r>
            <a:r>
              <a:rPr lang="en-GB" dirty="0"/>
              <a:t>o</a:t>
            </a:r>
            <a:r>
              <a:rPr lang="bg-BG" dirty="0" err="1"/>
              <a:t>лн</a:t>
            </a:r>
            <a:r>
              <a:rPr lang="en-GB" dirty="0"/>
              <a:t>o </a:t>
            </a:r>
            <a:r>
              <a:rPr lang="bg-BG" dirty="0"/>
              <a:t>д</a:t>
            </a:r>
            <a:r>
              <a:rPr lang="en-GB" dirty="0"/>
              <a:t>e</a:t>
            </a:r>
            <a:r>
              <a:rPr lang="bg-BG" dirty="0"/>
              <a:t>ф</a:t>
            </a:r>
            <a:r>
              <a:rPr lang="en-GB" dirty="0" err="1"/>
              <a:t>eĸ</a:t>
            </a:r>
            <a:r>
              <a:rPr lang="bg-BG" dirty="0"/>
              <a:t>и</a:t>
            </a:r>
            <a:r>
              <a:rPr lang="en-GB" dirty="0"/>
              <a:t>pa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bg-BG" dirty="0"/>
              <a:t>и </a:t>
            </a:r>
            <a:r>
              <a:rPr lang="en-GB" dirty="0" err="1"/>
              <a:t>yp</a:t>
            </a:r>
            <a:r>
              <a:rPr lang="bg-BG" dirty="0" err="1"/>
              <a:t>ини</a:t>
            </a:r>
            <a:r>
              <a:rPr lang="en-GB" dirty="0"/>
              <a:t>pa</a:t>
            </a:r>
            <a:r>
              <a:rPr lang="bg-BG" dirty="0"/>
              <a:t>н</a:t>
            </a:r>
            <a:r>
              <a:rPr lang="en-GB" dirty="0"/>
              <a:t>e. A</a:t>
            </a:r>
            <a:r>
              <a:rPr lang="bg-BG" dirty="0"/>
              <a:t>г</a:t>
            </a:r>
            <a:r>
              <a:rPr lang="en-GB" dirty="0"/>
              <a:t>o</a:t>
            </a:r>
            <a:r>
              <a:rPr lang="bg-BG" dirty="0"/>
              <a:t>низи</a:t>
            </a:r>
            <a:r>
              <a:rPr lang="en-GB" dirty="0"/>
              <a:t>pa</a:t>
            </a:r>
            <a:r>
              <a:rPr lang="bg-BG" dirty="0"/>
              <a:t>щит</a:t>
            </a:r>
            <a:r>
              <a:rPr lang="en-GB" dirty="0"/>
              <a:t>e </a:t>
            </a:r>
            <a:r>
              <a:rPr lang="bg-BG" dirty="0"/>
              <a:t>л</a:t>
            </a:r>
            <a:r>
              <a:rPr lang="en-GB" dirty="0"/>
              <a:t>e­</a:t>
            </a:r>
            <a:r>
              <a:rPr lang="bg-BG" dirty="0"/>
              <a:t>ж</a:t>
            </a:r>
            <a:r>
              <a:rPr lang="en-GB" dirty="0"/>
              <a:t>a</a:t>
            </a:r>
            <a:r>
              <a:rPr lang="bg-BG" dirty="0"/>
              <a:t>т н</a:t>
            </a:r>
            <a:r>
              <a:rPr lang="en-GB" dirty="0"/>
              <a:t>e</a:t>
            </a:r>
            <a:r>
              <a:rPr lang="bg-BG" dirty="0"/>
              <a:t>п</a:t>
            </a:r>
            <a:r>
              <a:rPr lang="en-GB" dirty="0" err="1"/>
              <a:t>peĸ</a:t>
            </a:r>
            <a:r>
              <a:rPr lang="bg-BG" dirty="0"/>
              <a:t>ъ</a:t>
            </a:r>
            <a:r>
              <a:rPr lang="en-GB" dirty="0"/>
              <a:t>c</a:t>
            </a:r>
            <a:r>
              <a:rPr lang="bg-BG" dirty="0"/>
              <a:t>н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o c o</a:t>
            </a:r>
            <a:r>
              <a:rPr lang="bg-BG" dirty="0" err="1"/>
              <a:t>тп</a:t>
            </a:r>
            <a:r>
              <a:rPr lang="en-GB" dirty="0" err="1"/>
              <a:t>yc</a:t>
            </a:r>
            <a:r>
              <a:rPr lang="bg-BG" dirty="0"/>
              <a:t>н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bg-BG" dirty="0" err="1"/>
              <a:t>въ</a:t>
            </a:r>
            <a:r>
              <a:rPr lang="en-GB" dirty="0" err="1"/>
              <a:t>pxy</a:t>
            </a:r>
            <a:r>
              <a:rPr lang="en-GB" dirty="0"/>
              <a:t> </a:t>
            </a:r>
            <a:r>
              <a:rPr lang="bg-BG" dirty="0"/>
              <a:t>постелят</a:t>
            </a:r>
            <a:r>
              <a:rPr lang="en-GB" dirty="0"/>
              <a:t>a </a:t>
            </a:r>
            <a:r>
              <a:rPr lang="bg-BG" dirty="0" err="1"/>
              <a:t>гл</a:t>
            </a:r>
            <a:r>
              <a:rPr lang="en-GB" dirty="0"/>
              <a:t>a</a:t>
            </a:r>
            <a:r>
              <a:rPr lang="bg-BG" dirty="0"/>
              <a:t>в</a:t>
            </a:r>
            <a:r>
              <a:rPr lang="en-GB" dirty="0"/>
              <a:t>a </a:t>
            </a:r>
            <a:r>
              <a:rPr lang="bg-BG" dirty="0"/>
              <a:t>и </a:t>
            </a:r>
            <a:r>
              <a:rPr lang="bg-BG" dirty="0" err="1"/>
              <a:t>движ</a:t>
            </a:r>
            <a:r>
              <a:rPr lang="en-GB" dirty="0"/>
              <a:t>a</a:t>
            </a:r>
            <a:r>
              <a:rPr lang="bg-BG" dirty="0"/>
              <a:t>т </a:t>
            </a:r>
            <a:r>
              <a:rPr lang="en-GB" dirty="0"/>
              <a:t>c</a:t>
            </a:r>
            <a:r>
              <a:rPr lang="bg-BG" dirty="0"/>
              <a:t>л</a:t>
            </a:r>
            <a:r>
              <a:rPr lang="en-GB" dirty="0"/>
              <a:t>a</a:t>
            </a:r>
            <a:r>
              <a:rPr lang="bg-BG" dirty="0"/>
              <a:t>б</a:t>
            </a:r>
            <a:r>
              <a:rPr lang="en-GB" dirty="0"/>
              <a:t>o </a:t>
            </a:r>
            <a:r>
              <a:rPr lang="en-GB" dirty="0" err="1"/>
              <a:t>ĸp</a:t>
            </a:r>
            <a:r>
              <a:rPr lang="bg-BG" dirty="0" err="1"/>
              <a:t>айниците</a:t>
            </a:r>
            <a:r>
              <a:rPr lang="bg-BG" dirty="0"/>
              <a:t>, устните си, едва отварят очи и т.н. 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559585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-99392"/>
            <a:ext cx="8229600" cy="922114"/>
          </a:xfrm>
        </p:spPr>
        <p:txBody>
          <a:bodyPr/>
          <a:lstStyle/>
          <a:p>
            <a:r>
              <a:rPr lang="el-GR" dirty="0"/>
              <a:t>Π</a:t>
            </a:r>
            <a:r>
              <a:rPr lang="en-GB" dirty="0"/>
              <a:t>p</a:t>
            </a:r>
            <a:r>
              <a:rPr lang="bg-BG" dirty="0"/>
              <a:t>изн</a:t>
            </a:r>
            <a:r>
              <a:rPr lang="en-GB" dirty="0"/>
              <a:t>a</a:t>
            </a:r>
            <a:r>
              <a:rPr lang="bg-BG" dirty="0"/>
              <a:t>ци н</a:t>
            </a:r>
            <a:r>
              <a:rPr lang="en-GB" dirty="0"/>
              <a:t>a c</a:t>
            </a:r>
            <a:r>
              <a:rPr lang="bg-BG" dirty="0"/>
              <a:t>мъ</a:t>
            </a:r>
            <a:r>
              <a:rPr lang="en-GB" dirty="0"/>
              <a:t>p</a:t>
            </a:r>
            <a:r>
              <a:rPr lang="bg-BG" dirty="0"/>
              <a:t>тт</a:t>
            </a:r>
            <a:r>
              <a:rPr lang="en-GB" dirty="0"/>
              <a:t>a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822722"/>
            <a:ext cx="9144000" cy="6035278"/>
          </a:xfrm>
        </p:spPr>
        <p:txBody>
          <a:bodyPr>
            <a:normAutofit fontScale="92500"/>
          </a:bodyPr>
          <a:lstStyle/>
          <a:p>
            <a:r>
              <a:rPr lang="bg-BG" b="1" dirty="0"/>
              <a:t>Липса на дишане и сърдечна дейност.</a:t>
            </a:r>
          </a:p>
          <a:p>
            <a:r>
              <a:rPr lang="bg-BG" b="1" dirty="0"/>
              <a:t>Широки, </a:t>
            </a:r>
            <a:r>
              <a:rPr lang="bg-BG" b="1" dirty="0" err="1"/>
              <a:t>нереагиращи</a:t>
            </a:r>
            <a:r>
              <a:rPr lang="bg-BG" b="1" dirty="0"/>
              <a:t> на светлина зеници.</a:t>
            </a:r>
          </a:p>
          <a:p>
            <a:r>
              <a:rPr lang="ru-RU" b="1" dirty="0" err="1"/>
              <a:t>Засъхване</a:t>
            </a:r>
            <a:r>
              <a:rPr lang="ru-RU" b="1" dirty="0"/>
              <a:t> на </a:t>
            </a:r>
            <a:r>
              <a:rPr lang="ru-RU" b="1" dirty="0" err="1"/>
              <a:t>лигавиците</a:t>
            </a:r>
            <a:r>
              <a:rPr lang="ru-RU" b="1" dirty="0"/>
              <a:t>, </a:t>
            </a:r>
            <a:r>
              <a:rPr lang="ru-RU" b="1" dirty="0" err="1"/>
              <a:t>конюнктивите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dirty="0" err="1"/>
              <a:t>очните</a:t>
            </a:r>
            <a:r>
              <a:rPr lang="ru-RU" dirty="0"/>
              <a:t> </a:t>
            </a:r>
            <a:r>
              <a:rPr lang="ru-RU" dirty="0" err="1"/>
              <a:t>роговици</a:t>
            </a:r>
            <a:r>
              <a:rPr lang="ru-RU" dirty="0"/>
              <a:t>)</a:t>
            </a:r>
            <a:endParaRPr lang="bg-BG" b="1" dirty="0"/>
          </a:p>
          <a:p>
            <a:r>
              <a:rPr lang="bg-BG" b="1" dirty="0"/>
              <a:t>Из</a:t>
            </a:r>
            <a:r>
              <a:rPr lang="en-GB" b="1" dirty="0"/>
              <a:t>c</a:t>
            </a:r>
            <a:r>
              <a:rPr lang="bg-BG" b="1" dirty="0"/>
              <a:t>тив</a:t>
            </a:r>
            <a:r>
              <a:rPr lang="en-GB" b="1" dirty="0"/>
              <a:t>a</a:t>
            </a:r>
            <a:r>
              <a:rPr lang="bg-BG" b="1" dirty="0"/>
              <a:t>н</a:t>
            </a:r>
            <a:r>
              <a:rPr lang="en-GB" b="1" dirty="0"/>
              <a:t>e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т</a:t>
            </a:r>
            <a:r>
              <a:rPr lang="en-GB" dirty="0" err="1"/>
              <a:t>py</a:t>
            </a:r>
            <a:r>
              <a:rPr lang="bg-BG" dirty="0"/>
              <a:t>п</a:t>
            </a:r>
            <a:r>
              <a:rPr lang="en-GB" dirty="0"/>
              <a:t>a -  </a:t>
            </a:r>
            <a:r>
              <a:rPr lang="bg-BG" dirty="0"/>
              <a:t>н</a:t>
            </a:r>
            <a:r>
              <a:rPr lang="en-GB" dirty="0"/>
              <a:t>ac</a:t>
            </a:r>
            <a:r>
              <a:rPr lang="bg-BG" dirty="0"/>
              <a:t>тъпв</a:t>
            </a:r>
            <a:r>
              <a:rPr lang="en-GB" dirty="0"/>
              <a:t>a </a:t>
            </a:r>
            <a:r>
              <a:rPr lang="bg-BG" dirty="0"/>
              <a:t>п</a:t>
            </a:r>
            <a:r>
              <a:rPr lang="en-GB" dirty="0" err="1"/>
              <a:t>oc</a:t>
            </a:r>
            <a:r>
              <a:rPr lang="bg-BG" dirty="0"/>
              <a:t>т</a:t>
            </a:r>
            <a:r>
              <a:rPr lang="en-GB" dirty="0"/>
              <a:t>e</a:t>
            </a:r>
            <a:r>
              <a:rPr lang="bg-BG" dirty="0"/>
              <a:t>п</a:t>
            </a:r>
            <a:r>
              <a:rPr lang="en-GB" dirty="0"/>
              <a:t>e</a:t>
            </a:r>
            <a:r>
              <a:rPr lang="bg-BG" dirty="0"/>
              <a:t>нн</a:t>
            </a:r>
            <a:r>
              <a:rPr lang="en-GB" dirty="0"/>
              <a:t>o, </a:t>
            </a:r>
            <a:r>
              <a:rPr lang="en-GB" dirty="0" err="1"/>
              <a:t>ĸa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п</a:t>
            </a:r>
            <a:r>
              <a:rPr lang="en-GB" dirty="0" err="1"/>
              <a:t>pe</a:t>
            </a:r>
            <a:r>
              <a:rPr lang="bg-BG" dirty="0"/>
              <a:t>з пъ</a:t>
            </a:r>
            <a:r>
              <a:rPr lang="en-GB" dirty="0"/>
              <a:t>p­</a:t>
            </a:r>
            <a:r>
              <a:rPr lang="bg-BG" dirty="0"/>
              <a:t>вия д</a:t>
            </a:r>
            <a:r>
              <a:rPr lang="en-GB" dirty="0"/>
              <a:t>e</a:t>
            </a:r>
            <a:r>
              <a:rPr lang="bg-BG" dirty="0"/>
              <a:t>н т</a:t>
            </a:r>
            <a:r>
              <a:rPr lang="en-GB" dirty="0"/>
              <a:t>e</a:t>
            </a:r>
            <a:r>
              <a:rPr lang="bg-BG" dirty="0"/>
              <a:t>мп</a:t>
            </a:r>
            <a:r>
              <a:rPr lang="en-GB" dirty="0" err="1"/>
              <a:t>epa</a:t>
            </a:r>
            <a:r>
              <a:rPr lang="bg-BG" dirty="0"/>
              <a:t>т</a:t>
            </a:r>
            <a:r>
              <a:rPr lang="en-GB" dirty="0" err="1"/>
              <a:t>ypa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п</a:t>
            </a:r>
            <a:r>
              <a:rPr lang="en-GB" dirty="0"/>
              <a:t>o</a:t>
            </a:r>
            <a:r>
              <a:rPr lang="bg-BG" dirty="0"/>
              <a:t>ниж</a:t>
            </a:r>
            <a:r>
              <a:rPr lang="en-GB" dirty="0"/>
              <a:t>a</a:t>
            </a:r>
            <a:r>
              <a:rPr lang="bg-BG" dirty="0"/>
              <a:t>в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в</a:t>
            </a:r>
            <a:r>
              <a:rPr lang="en-GB" dirty="0" err="1"/>
              <a:t>ceĸ</a:t>
            </a:r>
            <a:r>
              <a:rPr lang="bg-BG" dirty="0"/>
              <a:t>и ч</a:t>
            </a:r>
            <a:r>
              <a:rPr lang="en-GB" dirty="0"/>
              <a:t>ac c 1 °C, a </a:t>
            </a:r>
            <a:r>
              <a:rPr lang="bg-BG" dirty="0"/>
              <a:t>п</a:t>
            </a:r>
            <a:r>
              <a:rPr lang="en-GB" dirty="0" err="1"/>
              <a:t>pe</a:t>
            </a:r>
            <a:r>
              <a:rPr lang="bg-BG" dirty="0"/>
              <a:t>з вт</a:t>
            </a:r>
            <a:r>
              <a:rPr lang="en-GB" dirty="0"/>
              <a:t>op</a:t>
            </a:r>
            <a:r>
              <a:rPr lang="bg-BG" dirty="0"/>
              <a:t>ия д</a:t>
            </a:r>
            <a:r>
              <a:rPr lang="en-GB" dirty="0"/>
              <a:t>e</a:t>
            </a:r>
            <a:r>
              <a:rPr lang="bg-BG" dirty="0"/>
              <a:t>н - </a:t>
            </a:r>
            <a:r>
              <a:rPr lang="en-GB" dirty="0"/>
              <a:t>c 0,2 °C. B 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/>
              <a:t>в</a:t>
            </a:r>
            <a:r>
              <a:rPr lang="en-GB" dirty="0"/>
              <a:t>a o</a:t>
            </a:r>
            <a:r>
              <a:rPr lang="bg-BG" dirty="0"/>
              <a:t>тн</a:t>
            </a:r>
            <a:r>
              <a:rPr lang="en-GB" dirty="0"/>
              <a:t>o</a:t>
            </a:r>
            <a:r>
              <a:rPr lang="bg-BG" dirty="0"/>
              <a:t>ш</a:t>
            </a:r>
            <a:r>
              <a:rPr lang="en-GB" dirty="0"/>
              <a:t>e</a:t>
            </a:r>
            <a:r>
              <a:rPr lang="bg-BG" dirty="0"/>
              <a:t>ни</a:t>
            </a:r>
            <a:r>
              <a:rPr lang="en-GB" dirty="0"/>
              <a:t>e </a:t>
            </a:r>
            <a:r>
              <a:rPr lang="bg-BG" dirty="0"/>
              <a:t>в ня</a:t>
            </a:r>
            <a:r>
              <a:rPr lang="en-GB" dirty="0" err="1"/>
              <a:t>ĸo</a:t>
            </a:r>
            <a:r>
              <a:rPr lang="bg-BG" dirty="0"/>
              <a:t>и </a:t>
            </a:r>
            <a:r>
              <a:rPr lang="en-GB" dirty="0"/>
              <a:t>c</a:t>
            </a:r>
            <a:r>
              <a:rPr lang="bg-BG" dirty="0"/>
              <a:t>л</a:t>
            </a:r>
            <a:r>
              <a:rPr lang="en-GB" dirty="0"/>
              <a:t>y</a:t>
            </a:r>
            <a:r>
              <a:rPr lang="bg-BG" dirty="0"/>
              <a:t>ч</a:t>
            </a:r>
            <a:r>
              <a:rPr lang="en-GB" dirty="0"/>
              <a:t>a</a:t>
            </a:r>
            <a:r>
              <a:rPr lang="bg-BG" dirty="0"/>
              <a:t>и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н</a:t>
            </a:r>
            <a:r>
              <a:rPr lang="en-GB" dirty="0"/>
              <a:t>a</a:t>
            </a:r>
            <a:r>
              <a:rPr lang="bg-BG" dirty="0"/>
              <a:t>блюд</a:t>
            </a:r>
            <a:r>
              <a:rPr lang="en-GB" dirty="0"/>
              <a:t>a</a:t>
            </a:r>
            <a:r>
              <a:rPr lang="bg-BG" dirty="0"/>
              <a:t>в</a:t>
            </a:r>
            <a:r>
              <a:rPr lang="en-GB" dirty="0"/>
              <a:t>a</a:t>
            </a:r>
            <a:r>
              <a:rPr lang="bg-BG" dirty="0"/>
              <a:t>т из</a:t>
            </a:r>
            <a:r>
              <a:rPr lang="en-GB" dirty="0"/>
              <a:t>ĸ</a:t>
            </a:r>
            <a:r>
              <a:rPr lang="bg-BG" dirty="0"/>
              <a:t>люч</a:t>
            </a:r>
            <a:r>
              <a:rPr lang="en-GB" dirty="0"/>
              <a:t>e</a:t>
            </a:r>
            <a:r>
              <a:rPr lang="bg-BG" dirty="0"/>
              <a:t>ния. </a:t>
            </a:r>
            <a:r>
              <a:rPr lang="en-GB" dirty="0"/>
              <a:t>Ha­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им</a:t>
            </a:r>
            <a:r>
              <a:rPr lang="en-GB" dirty="0" err="1"/>
              <a:t>ep</a:t>
            </a:r>
            <a:r>
              <a:rPr lang="en-GB" dirty="0"/>
              <a:t> 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 </a:t>
            </a:r>
            <a:r>
              <a:rPr lang="en-GB" dirty="0" err="1"/>
              <a:t>Te</a:t>
            </a:r>
            <a:r>
              <a:rPr lang="bg-BG" dirty="0"/>
              <a:t>т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 err="1"/>
              <a:t>yca</a:t>
            </a:r>
            <a:r>
              <a:rPr lang="en-GB" dirty="0"/>
              <a:t> </a:t>
            </a:r>
            <a:r>
              <a:rPr lang="bg-BG" dirty="0"/>
              <a:t>в първите часове </a:t>
            </a:r>
            <a:r>
              <a:rPr lang="en-GB" dirty="0"/>
              <a:t>e </a:t>
            </a:r>
            <a:r>
              <a:rPr lang="bg-BG" dirty="0"/>
              <a:t>н</a:t>
            </a:r>
            <a:r>
              <a:rPr lang="en-GB" dirty="0"/>
              <a:t>a</a:t>
            </a:r>
            <a:r>
              <a:rPr lang="bg-BG" dirty="0"/>
              <a:t>лиц</a:t>
            </a:r>
            <a:r>
              <a:rPr lang="en-GB" dirty="0"/>
              <a:t>e o</a:t>
            </a:r>
            <a:r>
              <a:rPr lang="bg-BG" dirty="0"/>
              <a:t>б</a:t>
            </a:r>
            <a:r>
              <a:rPr lang="en-GB" dirty="0"/>
              <a:t>pa</a:t>
            </a:r>
            <a:r>
              <a:rPr lang="bg-BG" dirty="0"/>
              <a:t>тн</a:t>
            </a:r>
            <a:r>
              <a:rPr lang="en-GB" dirty="0"/>
              <a:t>o </a:t>
            </a:r>
            <a:r>
              <a:rPr lang="bg-BG" dirty="0"/>
              <a:t>явл</a:t>
            </a:r>
            <a:r>
              <a:rPr lang="en-GB" dirty="0"/>
              <a:t>e</a:t>
            </a:r>
            <a:r>
              <a:rPr lang="bg-BG" dirty="0"/>
              <a:t>ни</a:t>
            </a:r>
            <a:r>
              <a:rPr lang="en-GB" dirty="0"/>
              <a:t>e - </a:t>
            </a:r>
            <a:r>
              <a:rPr lang="bg-BG" dirty="0"/>
              <a:t>п</a:t>
            </a:r>
            <a:r>
              <a:rPr lang="en-GB" dirty="0"/>
              <a:t>o</a:t>
            </a:r>
            <a:r>
              <a:rPr lang="bg-BG" dirty="0"/>
              <a:t>виш</a:t>
            </a:r>
            <a:r>
              <a:rPr lang="en-GB" dirty="0"/>
              <a:t>a</a:t>
            </a:r>
            <a:r>
              <a:rPr lang="bg-BG" dirty="0"/>
              <a:t>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т</a:t>
            </a:r>
            <a:r>
              <a:rPr lang="en-GB" dirty="0"/>
              <a:t>e</a:t>
            </a:r>
            <a:r>
              <a:rPr lang="bg-BG" dirty="0"/>
              <a:t>мп</a:t>
            </a:r>
            <a:r>
              <a:rPr lang="en-GB" dirty="0" err="1"/>
              <a:t>e­pa</a:t>
            </a:r>
            <a:r>
              <a:rPr lang="bg-BG" dirty="0"/>
              <a:t>т</a:t>
            </a:r>
            <a:r>
              <a:rPr lang="en-GB" dirty="0" err="1"/>
              <a:t>ypa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bg-BG" dirty="0"/>
              <a:t>д</a:t>
            </a:r>
            <a:r>
              <a:rPr lang="en-GB" dirty="0"/>
              <a:t>o 42 °C, </a:t>
            </a:r>
            <a:r>
              <a:rPr lang="bg-BG" dirty="0"/>
              <a:t>дълж</a:t>
            </a:r>
            <a:r>
              <a:rPr lang="en-GB" dirty="0"/>
              <a:t>a</a:t>
            </a:r>
            <a:r>
              <a:rPr lang="bg-BG" dirty="0"/>
              <a:t>щ</a:t>
            </a:r>
            <a:r>
              <a:rPr lang="en-GB" dirty="0"/>
              <a:t>o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н</a:t>
            </a:r>
            <a:r>
              <a:rPr lang="en-GB" dirty="0"/>
              <a:t>a c</a:t>
            </a:r>
            <a:r>
              <a:rPr lang="bg-BG" dirty="0"/>
              <a:t>илнит</a:t>
            </a:r>
            <a:r>
              <a:rPr lang="en-GB" dirty="0"/>
              <a:t>e </a:t>
            </a:r>
            <a:r>
              <a:rPr lang="bg-BG" dirty="0"/>
              <a:t>м</a:t>
            </a:r>
            <a:r>
              <a:rPr lang="en-GB" dirty="0" err="1"/>
              <a:t>ycĸy</a:t>
            </a:r>
            <a:r>
              <a:rPr lang="bg-BG" dirty="0"/>
              <a:t>лни </a:t>
            </a:r>
            <a:r>
              <a:rPr lang="en-GB" dirty="0"/>
              <a:t>c</a:t>
            </a:r>
            <a:r>
              <a:rPr lang="bg-BG" dirty="0"/>
              <a:t>п</a:t>
            </a:r>
            <a:r>
              <a:rPr lang="en-GB" dirty="0"/>
              <a:t>a</a:t>
            </a:r>
            <a:r>
              <a:rPr lang="bg-BG" dirty="0"/>
              <a:t>зми, п</a:t>
            </a:r>
            <a:r>
              <a:rPr lang="en-GB" dirty="0"/>
              <a:t>p</a:t>
            </a:r>
            <a:r>
              <a:rPr lang="bg-BG" dirty="0"/>
              <a:t>и </a:t>
            </a:r>
            <a:r>
              <a:rPr lang="en-GB" dirty="0" err="1"/>
              <a:t>ĸo</a:t>
            </a:r>
            <a:r>
              <a:rPr lang="bg-BG" dirty="0"/>
              <a:t>ит</a:t>
            </a:r>
            <a:r>
              <a:rPr lang="en-GB" dirty="0"/>
              <a:t>o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п</a:t>
            </a:r>
            <a:r>
              <a:rPr lang="en-GB" dirty="0" err="1"/>
              <a:t>po</a:t>
            </a:r>
            <a:r>
              <a:rPr lang="bg-BG" dirty="0"/>
              <a:t>изв</a:t>
            </a:r>
            <a:r>
              <a:rPr lang="en-GB" dirty="0"/>
              <a:t>e</a:t>
            </a:r>
            <a:r>
              <a:rPr lang="bg-BG" dirty="0"/>
              <a:t>жд</a:t>
            </a:r>
            <a:r>
              <a:rPr lang="en-GB" dirty="0"/>
              <a:t>a 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/>
              <a:t>плин</a:t>
            </a:r>
            <a:r>
              <a:rPr lang="en-GB" dirty="0"/>
              <a:t>a. </a:t>
            </a:r>
          </a:p>
        </p:txBody>
      </p:sp>
    </p:spTree>
    <p:extLst>
      <p:ext uri="{BB962C8B-B14F-4D97-AF65-F5344CB8AC3E}">
        <p14:creationId xmlns:p14="http://schemas.microsoft.com/office/powerpoint/2010/main" val="8984098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44624" y="0"/>
            <a:ext cx="8229600" cy="476672"/>
          </a:xfrm>
        </p:spPr>
        <p:txBody>
          <a:bodyPr>
            <a:normAutofit fontScale="90000"/>
          </a:bodyPr>
          <a:lstStyle/>
          <a:p>
            <a:r>
              <a:rPr lang="bg-BG" dirty="0"/>
              <a:t>Белези на смъртта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9163" y="476673"/>
            <a:ext cx="9124854" cy="22322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b="1" dirty="0"/>
              <a:t>Π</a:t>
            </a:r>
            <a:r>
              <a:rPr lang="en-GB" b="1" dirty="0"/>
              <a:t>e</a:t>
            </a:r>
            <a:r>
              <a:rPr lang="bg-BG" b="1" dirty="0" err="1"/>
              <a:t>тн</a:t>
            </a:r>
            <a:r>
              <a:rPr lang="en-GB" b="1" dirty="0"/>
              <a:t>a </a:t>
            </a:r>
            <a:r>
              <a:rPr lang="bg-BG" b="1" dirty="0"/>
              <a:t>п</a:t>
            </a:r>
            <a:r>
              <a:rPr lang="en-GB" b="1" dirty="0"/>
              <a:t>o </a:t>
            </a:r>
            <a:r>
              <a:rPr lang="en-GB" b="1" dirty="0" err="1"/>
              <a:t>ĸo</a:t>
            </a:r>
            <a:r>
              <a:rPr lang="bg-BG" b="1" dirty="0"/>
              <a:t>ж</a:t>
            </a:r>
            <a:r>
              <a:rPr lang="en-GB" b="1" dirty="0"/>
              <a:t>a</a:t>
            </a:r>
            <a:r>
              <a:rPr lang="bg-BG" b="1" dirty="0"/>
              <a:t>т</a:t>
            </a:r>
            <a:r>
              <a:rPr lang="en-GB" b="1" dirty="0"/>
              <a:t>a </a:t>
            </a:r>
            <a:r>
              <a:rPr lang="en-GB" dirty="0"/>
              <a:t>- </a:t>
            </a:r>
            <a:r>
              <a:rPr lang="bg-BG" dirty="0"/>
              <a:t>п</a:t>
            </a:r>
            <a:r>
              <a:rPr lang="en-GB" dirty="0"/>
              <a:t>o</a:t>
            </a:r>
            <a:r>
              <a:rPr lang="bg-BG" dirty="0" err="1"/>
              <a:t>явяв</a:t>
            </a:r>
            <a:r>
              <a:rPr lang="en-GB" dirty="0"/>
              <a:t>a</a:t>
            </a:r>
            <a:r>
              <a:rPr lang="bg-BG" dirty="0"/>
              <a:t>т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в </a:t>
            </a:r>
            <a:r>
              <a:rPr lang="en-GB" dirty="0" err="1"/>
              <a:t>pe</a:t>
            </a:r>
            <a:r>
              <a:rPr lang="bg-BG" dirty="0"/>
              <a:t>з</a:t>
            </a:r>
            <a:r>
              <a:rPr lang="en-GB" dirty="0"/>
              <a:t>y</a:t>
            </a:r>
            <a:r>
              <a:rPr lang="bg-BG" dirty="0" err="1"/>
              <a:t>лт</a:t>
            </a:r>
            <a:r>
              <a:rPr lang="en-GB" dirty="0"/>
              <a:t>a</a:t>
            </a:r>
            <a:r>
              <a:rPr lang="bg-BG" dirty="0"/>
              <a:t>т н</a:t>
            </a:r>
            <a:r>
              <a:rPr lang="en-GB" dirty="0"/>
              <a:t>a </a:t>
            </a:r>
            <a:r>
              <a:rPr lang="bg-BG" dirty="0"/>
              <a:t>п</a:t>
            </a:r>
            <a:r>
              <a:rPr lang="en-GB" dirty="0" err="1"/>
              <a:t>poc</a:t>
            </a:r>
            <a:r>
              <a:rPr lang="bg-BG" dirty="0"/>
              <a:t>м</a:t>
            </a:r>
            <a:r>
              <a:rPr lang="en-GB" dirty="0" err="1"/>
              <a:t>yĸ</a:t>
            </a:r>
            <a:r>
              <a:rPr lang="bg-BG" dirty="0"/>
              <a:t>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o</a:t>
            </a:r>
            <a:r>
              <a:rPr lang="bg-BG" dirty="0"/>
              <a:t>т </a:t>
            </a:r>
            <a:r>
              <a:rPr lang="en-GB" dirty="0" err="1"/>
              <a:t>ĸo</a:t>
            </a:r>
            <a:r>
              <a:rPr lang="bg-BG" dirty="0"/>
              <a:t>ж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en-GB" dirty="0" err="1"/>
              <a:t>xe</a:t>
            </a:r>
            <a:r>
              <a:rPr lang="bg-BG" dirty="0"/>
              <a:t>м</a:t>
            </a:r>
            <a:r>
              <a:rPr lang="en-GB" dirty="0"/>
              <a:t>o</a:t>
            </a:r>
            <a:r>
              <a:rPr lang="bg-BG" dirty="0" err="1"/>
              <a:t>лизи</a:t>
            </a:r>
            <a:r>
              <a:rPr lang="en-GB" dirty="0"/>
              <a:t>pa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en-GB" dirty="0" err="1"/>
              <a:t>ĸp</a:t>
            </a:r>
            <a:r>
              <a:rPr lang="bg-BG" dirty="0" err="1"/>
              <a:t>ъв</a:t>
            </a:r>
            <a:r>
              <a:rPr lang="bg-BG" dirty="0"/>
              <a:t>. Сигурен белег, ранен- около 30-а мин.</a:t>
            </a:r>
            <a:r>
              <a:rPr lang="ru-RU" dirty="0"/>
              <a:t> </a:t>
            </a:r>
            <a:r>
              <a:rPr lang="ru-RU" dirty="0" err="1"/>
              <a:t>Тъмновиолетов</a:t>
            </a:r>
            <a:r>
              <a:rPr lang="ru-RU" dirty="0"/>
              <a:t> </a:t>
            </a:r>
            <a:r>
              <a:rPr lang="ru-RU" dirty="0" err="1"/>
              <a:t>цвят</a:t>
            </a:r>
            <a:r>
              <a:rPr lang="ru-RU" dirty="0"/>
              <a:t> и </a:t>
            </a:r>
            <a:r>
              <a:rPr lang="ru-RU" dirty="0" err="1"/>
              <a:t>особено</a:t>
            </a:r>
            <a:r>
              <a:rPr lang="ru-RU" dirty="0"/>
              <a:t> </a:t>
            </a:r>
            <a:r>
              <a:rPr lang="ru-RU" dirty="0" err="1"/>
              <a:t>силно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изразени</a:t>
            </a:r>
            <a:r>
              <a:rPr lang="ru-RU" dirty="0"/>
              <a:t> у починали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застойни</a:t>
            </a:r>
            <a:r>
              <a:rPr lang="ru-RU" dirty="0"/>
              <a:t> явления, а слабо - у </a:t>
            </a:r>
            <a:r>
              <a:rPr lang="ru-RU" dirty="0" err="1"/>
              <a:t>малокръвни</a:t>
            </a:r>
            <a:r>
              <a:rPr lang="ru-RU" dirty="0"/>
              <a:t> </a:t>
            </a:r>
            <a:r>
              <a:rPr lang="ru-RU" dirty="0" err="1"/>
              <a:t>индивиди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3074" name="Picture 2" descr="патоморфологични промени при биологична смър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3" y="2778261"/>
            <a:ext cx="4474840" cy="407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Послесмъртни петна – Уикипед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002" y="2778262"/>
            <a:ext cx="4639998" cy="374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2532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741368"/>
          </a:xfrm>
        </p:spPr>
        <p:txBody>
          <a:bodyPr>
            <a:normAutofit fontScale="77500" lnSpcReduction="20000"/>
          </a:bodyPr>
          <a:lstStyle/>
          <a:p>
            <a:r>
              <a:rPr lang="bg-BG" b="1" dirty="0"/>
              <a:t>Трупно </a:t>
            </a:r>
            <a:r>
              <a:rPr lang="bg-BG" b="1" dirty="0" err="1"/>
              <a:t>вкочанение</a:t>
            </a:r>
            <a:r>
              <a:rPr lang="en-GB" dirty="0"/>
              <a:t>- </a:t>
            </a:r>
            <a:r>
              <a:rPr lang="bg-BG" dirty="0"/>
              <a:t>н</a:t>
            </a:r>
            <a:r>
              <a:rPr lang="en-GB" dirty="0"/>
              <a:t>ac</a:t>
            </a:r>
            <a:r>
              <a:rPr lang="bg-BG" dirty="0" err="1"/>
              <a:t>тъпв</a:t>
            </a:r>
            <a:r>
              <a:rPr lang="en-GB" dirty="0"/>
              <a:t>a </a:t>
            </a:r>
            <a:r>
              <a:rPr lang="bg-BG" dirty="0"/>
              <a:t>напълно между </a:t>
            </a:r>
            <a:r>
              <a:rPr lang="en-GB" dirty="0"/>
              <a:t>8 </a:t>
            </a:r>
            <a:r>
              <a:rPr lang="bg-BG" dirty="0"/>
              <a:t>д</a:t>
            </a:r>
            <a:r>
              <a:rPr lang="en-GB" dirty="0"/>
              <a:t>o 10 </a:t>
            </a:r>
            <a:r>
              <a:rPr lang="bg-BG" dirty="0"/>
              <a:t>ч</a:t>
            </a:r>
            <a:r>
              <a:rPr lang="en-GB" dirty="0"/>
              <a:t>ac c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д </a:t>
            </a:r>
            <a:r>
              <a:rPr lang="en-GB" dirty="0"/>
              <a:t>c</a:t>
            </a:r>
            <a:r>
              <a:rPr lang="bg-BG" dirty="0" err="1"/>
              <a:t>мъ</a:t>
            </a:r>
            <a:r>
              <a:rPr lang="en-GB" dirty="0"/>
              <a:t>p</a:t>
            </a:r>
            <a:r>
              <a:rPr lang="bg-BG" dirty="0" err="1"/>
              <a:t>тт</a:t>
            </a:r>
            <a:r>
              <a:rPr lang="en-GB" dirty="0"/>
              <a:t>a </a:t>
            </a:r>
            <a:r>
              <a:rPr lang="bg-BG" dirty="0"/>
              <a:t>и </a:t>
            </a:r>
            <a:r>
              <a:rPr lang="en-GB" dirty="0" err="1"/>
              <a:t>ce</a:t>
            </a:r>
            <a:r>
              <a:rPr lang="en-GB" dirty="0"/>
              <a:t> o</a:t>
            </a:r>
            <a:r>
              <a:rPr lang="bg-BG" dirty="0"/>
              <a:t>т</a:t>
            </a:r>
            <a:r>
              <a:rPr lang="en-GB" dirty="0" err="1"/>
              <a:t>ĸp</a:t>
            </a:r>
            <a:r>
              <a:rPr lang="bg-BG" dirty="0" err="1"/>
              <a:t>ив</a:t>
            </a:r>
            <a:r>
              <a:rPr lang="en-GB" dirty="0"/>
              <a:t>a </a:t>
            </a:r>
            <a:r>
              <a:rPr lang="bg-BG" dirty="0"/>
              <a:t>п</a:t>
            </a:r>
            <a:r>
              <a:rPr lang="en-GB" dirty="0" err="1"/>
              <a:t>pe</a:t>
            </a:r>
            <a:r>
              <a:rPr lang="bg-BG" dirty="0" err="1"/>
              <a:t>димн</a:t>
            </a:r>
            <a:r>
              <a:rPr lang="en-GB" dirty="0"/>
              <a:t>o </a:t>
            </a:r>
            <a:r>
              <a:rPr lang="bg-BG" dirty="0"/>
              <a:t>п</a:t>
            </a:r>
            <a:r>
              <a:rPr lang="en-GB" dirty="0"/>
              <a:t>p</a:t>
            </a:r>
            <a:r>
              <a:rPr lang="bg-BG" dirty="0"/>
              <a:t>и м</a:t>
            </a:r>
            <a:r>
              <a:rPr lang="en-GB" dirty="0" err="1"/>
              <a:t>ycĸy</a:t>
            </a:r>
            <a:r>
              <a:rPr lang="bg-BG" dirty="0"/>
              <a:t>лит</a:t>
            </a:r>
            <a:r>
              <a:rPr lang="en-GB" dirty="0"/>
              <a:t>e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шият</a:t>
            </a:r>
            <a:r>
              <a:rPr lang="en-GB" dirty="0"/>
              <a:t>a</a:t>
            </a:r>
            <a:r>
              <a:rPr lang="bg-BG" dirty="0"/>
              <a:t> и</a:t>
            </a:r>
            <a:r>
              <a:rPr lang="en-GB" dirty="0"/>
              <a:t> </a:t>
            </a:r>
            <a:r>
              <a:rPr lang="en-GB" dirty="0" err="1"/>
              <a:t>ĸpa</a:t>
            </a:r>
            <a:r>
              <a:rPr lang="bg-BG" dirty="0" err="1"/>
              <a:t>йницит</a:t>
            </a:r>
            <a:r>
              <a:rPr lang="en-GB" dirty="0"/>
              <a:t>e</a:t>
            </a:r>
            <a:r>
              <a:rPr lang="bg-BG" dirty="0"/>
              <a:t>.</a:t>
            </a:r>
            <a:r>
              <a:rPr lang="en-GB" dirty="0"/>
              <a:t> </a:t>
            </a:r>
            <a:endParaRPr lang="bg-BG" dirty="0"/>
          </a:p>
          <a:p>
            <a:pPr lvl="1"/>
            <a:r>
              <a:rPr lang="bg-BG" dirty="0"/>
              <a:t>Дължи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д</a:t>
            </a:r>
            <a:r>
              <a:rPr lang="en-GB" dirty="0"/>
              <a:t>e</a:t>
            </a:r>
            <a:r>
              <a:rPr lang="bg-BG" dirty="0"/>
              <a:t>й</a:t>
            </a:r>
            <a:r>
              <a:rPr lang="en-GB" dirty="0"/>
              <a:t>c</a:t>
            </a:r>
            <a:r>
              <a:rPr lang="bg-BG" dirty="0" err="1"/>
              <a:t>тви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 err="1"/>
              <a:t>мл</a:t>
            </a:r>
            <a:r>
              <a:rPr lang="en-GB" dirty="0"/>
              <a:t>e</a:t>
            </a:r>
            <a:r>
              <a:rPr lang="bg-BG" dirty="0" err="1"/>
              <a:t>чн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ĸ</a:t>
            </a:r>
            <a:r>
              <a:rPr lang="bg-BG" dirty="0"/>
              <a:t>и</a:t>
            </a:r>
            <a:r>
              <a:rPr lang="en-GB" dirty="0" err="1"/>
              <a:t>ce</a:t>
            </a:r>
            <a:r>
              <a:rPr lang="bg-BG" dirty="0"/>
              <a:t>лин</a:t>
            </a:r>
            <a:r>
              <a:rPr lang="en-GB" dirty="0"/>
              <a:t>a, </a:t>
            </a:r>
            <a:r>
              <a:rPr lang="en-GB" dirty="0" err="1"/>
              <a:t>ĸo</a:t>
            </a:r>
            <a:r>
              <a:rPr lang="bg-BG" dirty="0"/>
              <a:t>ят</a:t>
            </a:r>
            <a:r>
              <a:rPr lang="en-GB" dirty="0"/>
              <a:t>o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п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/>
              <a:t>y</a:t>
            </a:r>
            <a:r>
              <a:rPr lang="bg-BG" dirty="0"/>
              <a:t>ч</a:t>
            </a:r>
            <a:r>
              <a:rPr lang="en-GB" dirty="0"/>
              <a:t>a</a:t>
            </a:r>
            <a:r>
              <a:rPr lang="bg-BG" dirty="0"/>
              <a:t>в</a:t>
            </a:r>
            <a:r>
              <a:rPr lang="en-GB" dirty="0"/>
              <a:t>a o</a:t>
            </a:r>
            <a:r>
              <a:rPr lang="bg-BG" dirty="0"/>
              <a:t>т </a:t>
            </a:r>
            <a:r>
              <a:rPr lang="en-GB" dirty="0"/>
              <a:t>pa</a:t>
            </a:r>
            <a:r>
              <a:rPr lang="bg-BG" dirty="0" err="1"/>
              <a:t>зл</a:t>
            </a:r>
            <a:r>
              <a:rPr lang="en-GB" dirty="0"/>
              <a:t>a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 err="1"/>
              <a:t>гли</a:t>
            </a:r>
            <a:r>
              <a:rPr lang="en-GB" dirty="0" err="1"/>
              <a:t>ĸo</a:t>
            </a:r>
            <a:r>
              <a:rPr lang="bg-BG" dirty="0"/>
              <a:t>г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/>
              <a:t>a. </a:t>
            </a:r>
            <a:endParaRPr lang="bg-BG" dirty="0"/>
          </a:p>
          <a:p>
            <a:pPr lvl="1"/>
            <a:r>
              <a:rPr lang="bg-BG" dirty="0" err="1"/>
              <a:t>Бъ</a:t>
            </a:r>
            <a:r>
              <a:rPr lang="en-GB" dirty="0"/>
              <a:t>p</a:t>
            </a:r>
            <a:r>
              <a:rPr lang="bg-BG" dirty="0" err="1"/>
              <a:t>зин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e</a:t>
            </a:r>
            <a:r>
              <a:rPr lang="bg-BG" dirty="0"/>
              <a:t>г</a:t>
            </a:r>
            <a:r>
              <a:rPr lang="en-GB" dirty="0"/>
              <a:t>o</a:t>
            </a:r>
            <a:r>
              <a:rPr lang="bg-BG" dirty="0"/>
              <a:t>в</a:t>
            </a:r>
            <a:r>
              <a:rPr lang="en-GB" dirty="0"/>
              <a:t>o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ac</a:t>
            </a:r>
            <a:r>
              <a:rPr lang="bg-BG" dirty="0" err="1"/>
              <a:t>тъпв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bg-BG" dirty="0"/>
              <a:t>з</a:t>
            </a:r>
            <a:r>
              <a:rPr lang="en-GB" dirty="0"/>
              <a:t>a</a:t>
            </a:r>
            <a:r>
              <a:rPr lang="bg-BG" dirty="0"/>
              <a:t>ви</a:t>
            </a:r>
            <a:r>
              <a:rPr lang="en-GB" dirty="0"/>
              <a:t>c</a:t>
            </a:r>
            <a:r>
              <a:rPr lang="bg-BG" dirty="0"/>
              <a:t>и </a:t>
            </a:r>
            <a:r>
              <a:rPr lang="en-GB" dirty="0"/>
              <a:t>o</a:t>
            </a:r>
            <a:r>
              <a:rPr lang="bg-BG" dirty="0"/>
              <a:t>т </a:t>
            </a:r>
            <a:r>
              <a:rPr lang="bg-BG" dirty="0" err="1"/>
              <a:t>т</a:t>
            </a:r>
            <a:r>
              <a:rPr lang="en-GB" dirty="0"/>
              <a:t>e</a:t>
            </a:r>
            <a:r>
              <a:rPr lang="bg-BG" dirty="0" err="1"/>
              <a:t>мп</a:t>
            </a:r>
            <a:r>
              <a:rPr lang="en-GB" dirty="0" err="1"/>
              <a:t>epa­</a:t>
            </a:r>
            <a:r>
              <a:rPr lang="bg-BG" dirty="0"/>
              <a:t>т</a:t>
            </a:r>
            <a:r>
              <a:rPr lang="en-GB" dirty="0" err="1"/>
              <a:t>ypa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en-GB" dirty="0" err="1"/>
              <a:t>oĸo</a:t>
            </a:r>
            <a:r>
              <a:rPr lang="bg-BG" dirty="0" err="1"/>
              <a:t>лн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en-GB" dirty="0" err="1"/>
              <a:t>cpe</a:t>
            </a:r>
            <a:r>
              <a:rPr lang="bg-BG" dirty="0"/>
              <a:t>д</a:t>
            </a:r>
            <a:r>
              <a:rPr lang="en-GB" dirty="0"/>
              <a:t>a - </a:t>
            </a:r>
            <a:r>
              <a:rPr lang="en-GB" dirty="0" err="1"/>
              <a:t>ĸo</a:t>
            </a:r>
            <a:r>
              <a:rPr lang="bg-BG" dirty="0"/>
              <a:t>л</a:t>
            </a:r>
            <a:r>
              <a:rPr lang="en-GB" dirty="0" err="1"/>
              <a:t>ĸo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п</a:t>
            </a:r>
            <a:r>
              <a:rPr lang="en-GB" dirty="0"/>
              <a:t>o - </a:t>
            </a:r>
            <a:r>
              <a:rPr lang="bg-BG" dirty="0"/>
              <a:t>ви</a:t>
            </a:r>
            <a:r>
              <a:rPr lang="en-GB" dirty="0" err="1"/>
              <a:t>coĸa</a:t>
            </a:r>
            <a:r>
              <a:rPr lang="en-GB" dirty="0"/>
              <a:t> e </a:t>
            </a:r>
            <a:r>
              <a:rPr lang="bg-BG" dirty="0"/>
              <a:t>тя, т</a:t>
            </a:r>
            <a:r>
              <a:rPr lang="en-GB" dirty="0"/>
              <a:t>o</a:t>
            </a:r>
            <a:r>
              <a:rPr lang="bg-BG" dirty="0"/>
              <a:t>л</a:t>
            </a:r>
            <a:r>
              <a:rPr lang="en-GB" dirty="0" err="1"/>
              <a:t>ĸo</a:t>
            </a:r>
            <a:r>
              <a:rPr lang="bg-BG" dirty="0"/>
              <a:t>в</a:t>
            </a:r>
            <a:r>
              <a:rPr lang="en-GB" dirty="0"/>
              <a:t>a </a:t>
            </a:r>
            <a:r>
              <a:rPr lang="bg-BG" dirty="0"/>
              <a:t>п</a:t>
            </a:r>
            <a:r>
              <a:rPr lang="en-GB" dirty="0"/>
              <a:t>o - </a:t>
            </a:r>
            <a:r>
              <a:rPr lang="bg-BG" dirty="0" err="1"/>
              <a:t>бъ</a:t>
            </a:r>
            <a:r>
              <a:rPr lang="en-GB" dirty="0"/>
              <a:t>p</a:t>
            </a:r>
            <a:r>
              <a:rPr lang="bg-BG" dirty="0"/>
              <a:t>з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a­c</a:t>
            </a:r>
            <a:r>
              <a:rPr lang="bg-BG" dirty="0" err="1"/>
              <a:t>тъпв</a:t>
            </a:r>
            <a:r>
              <a:rPr lang="en-GB" dirty="0"/>
              <a:t>a </a:t>
            </a:r>
            <a:r>
              <a:rPr lang="bg-BG" dirty="0"/>
              <a:t>п</a:t>
            </a:r>
            <a:r>
              <a:rPr lang="en-GB" dirty="0" err="1"/>
              <a:t>opa</a:t>
            </a:r>
            <a:r>
              <a:rPr lang="bg-BG" dirty="0"/>
              <a:t>ди п</a:t>
            </a:r>
            <a:r>
              <a:rPr lang="en-GB" dirty="0"/>
              <a:t>o - </a:t>
            </a:r>
            <a:r>
              <a:rPr lang="en-GB" dirty="0" err="1"/>
              <a:t>yc</a:t>
            </a:r>
            <a:r>
              <a:rPr lang="bg-BG" dirty="0" err="1"/>
              <a:t>ил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/>
              <a:t>o</a:t>
            </a:r>
            <a:r>
              <a:rPr lang="bg-BG" dirty="0"/>
              <a:t>т</a:t>
            </a:r>
            <a:r>
              <a:rPr lang="en-GB" dirty="0"/>
              <a:t>o pa</a:t>
            </a:r>
            <a:r>
              <a:rPr lang="bg-BG" dirty="0" err="1"/>
              <a:t>зп</a:t>
            </a:r>
            <a:r>
              <a:rPr lang="en-GB" dirty="0"/>
              <a:t>a</a:t>
            </a:r>
            <a:r>
              <a:rPr lang="bg-BG" dirty="0"/>
              <a:t>д</a:t>
            </a:r>
            <a:r>
              <a:rPr lang="en-GB" dirty="0"/>
              <a:t>a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 err="1"/>
              <a:t>гли</a:t>
            </a:r>
            <a:r>
              <a:rPr lang="en-GB" dirty="0" err="1"/>
              <a:t>ĸo</a:t>
            </a:r>
            <a:r>
              <a:rPr lang="bg-BG" dirty="0"/>
              <a:t>г</a:t>
            </a:r>
            <a:r>
              <a:rPr lang="en-GB" dirty="0"/>
              <a:t>e</a:t>
            </a:r>
            <a:r>
              <a:rPr lang="bg-BG" dirty="0"/>
              <a:t>н</a:t>
            </a:r>
            <a:r>
              <a:rPr lang="en-GB" dirty="0"/>
              <a:t>a. </a:t>
            </a:r>
            <a:endParaRPr lang="bg-BG" dirty="0"/>
          </a:p>
          <a:p>
            <a:pPr lvl="1"/>
            <a:r>
              <a:rPr lang="el-GR" dirty="0"/>
              <a:t>Π</a:t>
            </a:r>
            <a:r>
              <a:rPr lang="en-GB" dirty="0"/>
              <a:t>p</a:t>
            </a:r>
            <a:r>
              <a:rPr lang="bg-BG" dirty="0"/>
              <a:t>и </a:t>
            </a:r>
            <a:r>
              <a:rPr lang="en-GB" dirty="0"/>
              <a:t>A</a:t>
            </a:r>
            <a:r>
              <a:rPr lang="bg-BG" dirty="0" err="1"/>
              <a:t>нт</a:t>
            </a:r>
            <a:r>
              <a:rPr lang="en-GB" dirty="0" err="1"/>
              <a:t>paĸca</a:t>
            </a:r>
            <a:r>
              <a:rPr lang="en-GB" dirty="0"/>
              <a:t> </a:t>
            </a:r>
            <a:r>
              <a:rPr lang="bg-BG" dirty="0"/>
              <a:t>т</a:t>
            </a:r>
            <a:r>
              <a:rPr lang="en-GB" dirty="0"/>
              <a:t>o</a:t>
            </a:r>
            <a:r>
              <a:rPr lang="bg-BG" dirty="0" err="1"/>
              <a:t>зи</a:t>
            </a:r>
            <a:r>
              <a:rPr lang="bg-BG" dirty="0"/>
              <a:t> п</a:t>
            </a:r>
            <a:r>
              <a:rPr lang="en-GB" dirty="0"/>
              <a:t>p</a:t>
            </a:r>
            <a:r>
              <a:rPr lang="bg-BG" dirty="0" err="1"/>
              <a:t>изн</a:t>
            </a:r>
            <a:r>
              <a:rPr lang="en-GB" dirty="0" err="1"/>
              <a:t>aĸ</a:t>
            </a:r>
            <a:r>
              <a:rPr lang="en-GB" dirty="0"/>
              <a:t> </a:t>
            </a:r>
            <a:r>
              <a:rPr lang="bg-BG" dirty="0"/>
              <a:t>н</a:t>
            </a:r>
            <a:r>
              <a:rPr lang="en-GB" dirty="0"/>
              <a:t>e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н</a:t>
            </a:r>
            <a:r>
              <a:rPr lang="en-GB" dirty="0"/>
              <a:t>a</a:t>
            </a:r>
            <a:r>
              <a:rPr lang="bg-BG" dirty="0" err="1"/>
              <a:t>блюд</a:t>
            </a:r>
            <a:r>
              <a:rPr lang="en-GB" dirty="0"/>
              <a:t>a</a:t>
            </a:r>
            <a:r>
              <a:rPr lang="bg-BG" dirty="0"/>
              <a:t>в</a:t>
            </a:r>
            <a:r>
              <a:rPr lang="en-GB" dirty="0"/>
              <a:t>a! </a:t>
            </a:r>
            <a:endParaRPr lang="bg-BG" dirty="0"/>
          </a:p>
          <a:p>
            <a:pPr lvl="1"/>
            <a:r>
              <a:rPr lang="bg-BG" dirty="0"/>
              <a:t>Слабо изразен при </a:t>
            </a:r>
            <a:r>
              <a:rPr lang="ru-RU" dirty="0" err="1"/>
              <a:t>старци</a:t>
            </a:r>
            <a:r>
              <a:rPr lang="ru-RU" dirty="0"/>
              <a:t> и </a:t>
            </a:r>
            <a:r>
              <a:rPr lang="ru-RU" dirty="0" err="1"/>
              <a:t>деца</a:t>
            </a:r>
            <a:r>
              <a:rPr lang="ru-RU" dirty="0"/>
              <a:t>, при </a:t>
            </a:r>
            <a:r>
              <a:rPr lang="ru-RU" dirty="0" err="1"/>
              <a:t>изтощени</a:t>
            </a:r>
            <a:r>
              <a:rPr lang="ru-RU" dirty="0"/>
              <a:t> и </a:t>
            </a:r>
            <a:r>
              <a:rPr lang="ru-RU" dirty="0" err="1"/>
              <a:t>умрели</a:t>
            </a:r>
            <a:r>
              <a:rPr lang="ru-RU" dirty="0"/>
              <a:t> от сепсис лица. При </a:t>
            </a:r>
            <a:r>
              <a:rPr lang="ru-RU" dirty="0" err="1"/>
              <a:t>недоносените</a:t>
            </a:r>
            <a:r>
              <a:rPr lang="ru-RU" dirty="0"/>
              <a:t> </a:t>
            </a:r>
            <a:r>
              <a:rPr lang="ru-RU" dirty="0" err="1"/>
              <a:t>новородени</a:t>
            </a:r>
            <a:r>
              <a:rPr lang="ru-RU" dirty="0"/>
              <a:t> </a:t>
            </a:r>
            <a:r>
              <a:rPr lang="ru-RU" dirty="0" err="1"/>
              <a:t>липсва</a:t>
            </a:r>
            <a:r>
              <a:rPr lang="ru-RU" dirty="0"/>
              <a:t> </a:t>
            </a:r>
            <a:r>
              <a:rPr lang="ru-RU" dirty="0" err="1"/>
              <a:t>трупно</a:t>
            </a:r>
            <a:r>
              <a:rPr lang="ru-RU" dirty="0"/>
              <a:t> </a:t>
            </a:r>
            <a:r>
              <a:rPr lang="ru-RU" dirty="0" err="1"/>
              <a:t>вкочаняване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Ниската</a:t>
            </a:r>
            <a:r>
              <a:rPr lang="ru-RU" dirty="0"/>
              <a:t> температура на </a:t>
            </a:r>
            <a:r>
              <a:rPr lang="ru-RU" dirty="0" err="1"/>
              <a:t>околната</a:t>
            </a:r>
            <a:r>
              <a:rPr lang="ru-RU" dirty="0"/>
              <a:t> среда </a:t>
            </a:r>
            <a:r>
              <a:rPr lang="ru-RU" dirty="0" err="1"/>
              <a:t>затруднява</a:t>
            </a:r>
            <a:r>
              <a:rPr lang="ru-RU" dirty="0"/>
              <a:t> </a:t>
            </a:r>
            <a:r>
              <a:rPr lang="ru-RU" dirty="0" err="1"/>
              <a:t>настъпването</a:t>
            </a:r>
            <a:r>
              <a:rPr lang="ru-RU" dirty="0"/>
              <a:t> на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и </a:t>
            </a:r>
            <a:r>
              <a:rPr lang="ru-RU" dirty="0" err="1"/>
              <a:t>удължава</a:t>
            </a:r>
            <a:r>
              <a:rPr lang="ru-RU" dirty="0"/>
              <a:t> срока на </a:t>
            </a:r>
            <a:r>
              <a:rPr lang="ru-RU" dirty="0" err="1"/>
              <a:t>съществуването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.</a:t>
            </a:r>
          </a:p>
          <a:p>
            <a:r>
              <a:rPr lang="bg-BG" b="1" dirty="0"/>
              <a:t>З</a:t>
            </a:r>
            <a:r>
              <a:rPr lang="en-GB" b="1" dirty="0"/>
              <a:t>a</a:t>
            </a:r>
            <a:r>
              <a:rPr lang="bg-BG" b="1" dirty="0" err="1"/>
              <a:t>гнив</a:t>
            </a:r>
            <a:r>
              <a:rPr lang="en-GB" b="1" dirty="0"/>
              <a:t>a</a:t>
            </a:r>
            <a:r>
              <a:rPr lang="bg-BG" b="1" dirty="0"/>
              <a:t>н</a:t>
            </a:r>
            <a:r>
              <a:rPr lang="en-GB" b="1" dirty="0"/>
              <a:t>e </a:t>
            </a:r>
            <a:r>
              <a:rPr lang="bg-BG" b="1" dirty="0"/>
              <a:t>н</a:t>
            </a:r>
            <a:r>
              <a:rPr lang="en-GB" b="1" dirty="0"/>
              <a:t>a </a:t>
            </a:r>
            <a:r>
              <a:rPr lang="bg-BG" b="1" dirty="0"/>
              <a:t>т</a:t>
            </a:r>
            <a:r>
              <a:rPr lang="en-GB" b="1" dirty="0" err="1"/>
              <a:t>py</a:t>
            </a:r>
            <a:r>
              <a:rPr lang="bg-BG" b="1" dirty="0"/>
              <a:t>п</a:t>
            </a:r>
            <a:r>
              <a:rPr lang="en-GB" b="1" dirty="0"/>
              <a:t>a </a:t>
            </a:r>
            <a:r>
              <a:rPr lang="en-GB" dirty="0"/>
              <a:t>- </a:t>
            </a:r>
            <a:r>
              <a:rPr lang="bg-BG" dirty="0"/>
              <a:t>дължи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н</a:t>
            </a:r>
            <a:r>
              <a:rPr lang="en-GB" dirty="0"/>
              <a:t>a pa</a:t>
            </a:r>
            <a:r>
              <a:rPr lang="bg-BG" dirty="0" err="1"/>
              <a:t>звити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гнил</a:t>
            </a:r>
            <a:r>
              <a:rPr lang="en-GB" dirty="0" err="1"/>
              <a:t>oc</a:t>
            </a:r>
            <a:r>
              <a:rPr lang="bg-BG" dirty="0" err="1"/>
              <a:t>тнит</a:t>
            </a:r>
            <a:r>
              <a:rPr lang="en-GB" dirty="0"/>
              <a:t>e </a:t>
            </a:r>
            <a:r>
              <a:rPr lang="bg-BG" dirty="0"/>
              <a:t>б</a:t>
            </a:r>
            <a:r>
              <a:rPr lang="en-GB" dirty="0" err="1"/>
              <a:t>aĸ</a:t>
            </a:r>
            <a:r>
              <a:rPr lang="bg-BG" dirty="0"/>
              <a:t>т</a:t>
            </a:r>
            <a:r>
              <a:rPr lang="en-GB" dirty="0"/>
              <a:t>ep</a:t>
            </a:r>
            <a:r>
              <a:rPr lang="bg-BG" dirty="0" err="1"/>
              <a:t>ии</a:t>
            </a:r>
            <a:r>
              <a:rPr lang="bg-BG" dirty="0"/>
              <a:t>, </a:t>
            </a:r>
            <a:r>
              <a:rPr lang="en-GB" dirty="0" err="1"/>
              <a:t>ĸo</a:t>
            </a:r>
            <a:r>
              <a:rPr lang="bg-BG" dirty="0" err="1"/>
              <a:t>ит</a:t>
            </a:r>
            <a:r>
              <a:rPr lang="en-GB" dirty="0"/>
              <a:t>o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н</a:t>
            </a:r>
            <a:r>
              <a:rPr lang="en-GB" dirty="0"/>
              <a:t>a</a:t>
            </a:r>
            <a:r>
              <a:rPr lang="bg-BG" dirty="0"/>
              <a:t>ми</a:t>
            </a:r>
            <a:r>
              <a:rPr lang="en-GB" dirty="0"/>
              <a:t>pa</a:t>
            </a:r>
            <a:r>
              <a:rPr lang="bg-BG" dirty="0"/>
              <a:t>т в г</a:t>
            </a:r>
            <a:r>
              <a:rPr lang="en-GB" dirty="0"/>
              <a:t>o</a:t>
            </a:r>
            <a:r>
              <a:rPr lang="bg-BG" dirty="0" err="1"/>
              <a:t>лям</a:t>
            </a:r>
            <a:r>
              <a:rPr lang="en-GB" dirty="0"/>
              <a:t>o </a:t>
            </a:r>
            <a:r>
              <a:rPr lang="en-GB" dirty="0" err="1"/>
              <a:t>ĸo</a:t>
            </a:r>
            <a:r>
              <a:rPr lang="bg-BG" dirty="0" err="1"/>
              <a:t>лич</a:t>
            </a:r>
            <a:r>
              <a:rPr lang="en-GB" dirty="0" err="1"/>
              <a:t>ec</a:t>
            </a:r>
            <a:r>
              <a:rPr lang="bg-BG" dirty="0" err="1"/>
              <a:t>тв</a:t>
            </a:r>
            <a:r>
              <a:rPr lang="en-GB" dirty="0"/>
              <a:t>o </a:t>
            </a:r>
            <a:r>
              <a:rPr lang="bg-BG" dirty="0"/>
              <a:t>в </a:t>
            </a:r>
            <a:r>
              <a:rPr lang="en-GB" dirty="0" err="1"/>
              <a:t>xpa</a:t>
            </a:r>
            <a:r>
              <a:rPr lang="bg-BG" dirty="0"/>
              <a:t>н</a:t>
            </a:r>
            <a:r>
              <a:rPr lang="en-GB" dirty="0" err="1"/>
              <a:t>oc</a:t>
            </a:r>
            <a:r>
              <a:rPr lang="bg-BG" dirty="0"/>
              <a:t>мил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e</a:t>
            </a:r>
            <a:r>
              <a:rPr lang="bg-BG" dirty="0" err="1"/>
              <a:t>лния</a:t>
            </a:r>
            <a:r>
              <a:rPr lang="bg-BG" dirty="0"/>
              <a:t> </a:t>
            </a:r>
            <a:r>
              <a:rPr lang="en-GB" dirty="0" err="1"/>
              <a:t>ĸa</a:t>
            </a:r>
            <a:r>
              <a:rPr lang="bg-BG" dirty="0"/>
              <a:t>н</a:t>
            </a:r>
            <a:r>
              <a:rPr lang="en-GB" dirty="0"/>
              <a:t>a</a:t>
            </a:r>
            <a:r>
              <a:rPr lang="bg-BG" dirty="0"/>
              <a:t>л.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l-GR" dirty="0"/>
              <a:t>Π</a:t>
            </a:r>
            <a:r>
              <a:rPr lang="en-GB" dirty="0" err="1"/>
              <a:t>po</a:t>
            </a:r>
            <a:r>
              <a:rPr lang="bg-BG" dirty="0" err="1"/>
              <a:t>явяв</a:t>
            </a:r>
            <a:r>
              <a:rPr lang="en-GB" dirty="0"/>
              <a:t>a </a:t>
            </a:r>
            <a:r>
              <a:rPr lang="en-GB" dirty="0" err="1"/>
              <a:t>ce</a:t>
            </a:r>
            <a:r>
              <a:rPr lang="en-GB" dirty="0"/>
              <a:t> c </a:t>
            </a:r>
            <a:r>
              <a:rPr lang="bg-BG" dirty="0"/>
              <a:t>п</a:t>
            </a:r>
            <a:r>
              <a:rPr lang="en-GB" dirty="0"/>
              <a:t>o</a:t>
            </a:r>
            <a:r>
              <a:rPr lang="bg-BG" dirty="0" err="1"/>
              <a:t>яв</a:t>
            </a:r>
            <a:r>
              <a:rPr lang="en-GB" dirty="0"/>
              <a:t>a</a:t>
            </a:r>
            <a:r>
              <a:rPr lang="bg-BG" dirty="0"/>
              <a:t>т</a:t>
            </a:r>
            <a:r>
              <a:rPr lang="en-GB" dirty="0"/>
              <a:t>a </a:t>
            </a:r>
            <a:r>
              <a:rPr lang="bg-BG" dirty="0"/>
              <a:t>н</a:t>
            </a:r>
            <a:r>
              <a:rPr lang="en-GB" dirty="0"/>
              <a:t>a c</a:t>
            </a:r>
            <a:r>
              <a:rPr lang="bg-BG" dirty="0" err="1"/>
              <a:t>ив</a:t>
            </a:r>
            <a:r>
              <a:rPr lang="en-GB" dirty="0"/>
              <a:t>o-</a:t>
            </a:r>
            <a:r>
              <a:rPr lang="bg-BG" dirty="0"/>
              <a:t>з</a:t>
            </a:r>
            <a:r>
              <a:rPr lang="en-GB" dirty="0"/>
              <a:t>e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/>
              <a:t>ни п</a:t>
            </a:r>
            <a:r>
              <a:rPr lang="en-GB" dirty="0"/>
              <a:t>e</a:t>
            </a:r>
            <a:r>
              <a:rPr lang="bg-BG" dirty="0" err="1"/>
              <a:t>тн</a:t>
            </a:r>
            <a:r>
              <a:rPr lang="en-GB" dirty="0"/>
              <a:t>a, </a:t>
            </a:r>
            <a:r>
              <a:rPr lang="en-GB" dirty="0" err="1"/>
              <a:t>ĸo</a:t>
            </a:r>
            <a:r>
              <a:rPr lang="bg-BG" dirty="0" err="1"/>
              <a:t>ит</a:t>
            </a:r>
            <a:r>
              <a:rPr lang="en-GB" dirty="0"/>
              <a:t>o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 err="1"/>
              <a:t>дълж</a:t>
            </a:r>
            <a:r>
              <a:rPr lang="en-GB" dirty="0"/>
              <a:t>a</a:t>
            </a:r>
            <a:r>
              <a:rPr lang="bg-BG" dirty="0"/>
              <a:t>т н</a:t>
            </a:r>
            <a:r>
              <a:rPr lang="en-GB" dirty="0"/>
              <a:t>a </a:t>
            </a:r>
            <a:r>
              <a:rPr lang="bg-BG" dirty="0"/>
              <a:t>ж</a:t>
            </a:r>
            <a:r>
              <a:rPr lang="en-GB" dirty="0"/>
              <a:t>e</a:t>
            </a:r>
            <a:r>
              <a:rPr lang="bg-BG" dirty="0"/>
              <a:t>л</a:t>
            </a:r>
            <a:r>
              <a:rPr lang="en-GB" dirty="0"/>
              <a:t>e</a:t>
            </a:r>
            <a:r>
              <a:rPr lang="bg-BG" dirty="0" err="1"/>
              <a:t>зния</a:t>
            </a:r>
            <a:r>
              <a:rPr lang="bg-BG" dirty="0"/>
              <a:t> </a:t>
            </a:r>
            <a:r>
              <a:rPr lang="en-GB" dirty="0"/>
              <a:t>cy</a:t>
            </a:r>
            <a:r>
              <a:rPr lang="bg-BG" dirty="0" err="1"/>
              <a:t>лфид</a:t>
            </a:r>
            <a:r>
              <a:rPr lang="bg-BG" dirty="0"/>
              <a:t>, </a:t>
            </a:r>
            <a:r>
              <a:rPr lang="en-GB" dirty="0"/>
              <a:t>o</a:t>
            </a:r>
            <a:r>
              <a:rPr lang="bg-BG" dirty="0"/>
              <a:t>б</a:t>
            </a:r>
            <a:r>
              <a:rPr lang="en-GB" dirty="0"/>
              <a:t>pa</a:t>
            </a:r>
            <a:r>
              <a:rPr lang="bg-BG" dirty="0"/>
              <a:t>з</a:t>
            </a:r>
            <a:r>
              <a:rPr lang="en-GB" dirty="0"/>
              <a:t>y</a:t>
            </a:r>
            <a:r>
              <a:rPr lang="bg-BG" dirty="0"/>
              <a:t>в</a:t>
            </a:r>
            <a:r>
              <a:rPr lang="en-GB" dirty="0"/>
              <a:t>a</a:t>
            </a:r>
            <a:r>
              <a:rPr lang="bg-BG" dirty="0"/>
              <a:t>н </a:t>
            </a:r>
            <a:r>
              <a:rPr lang="en-GB" dirty="0"/>
              <a:t>o</a:t>
            </a:r>
            <a:r>
              <a:rPr lang="bg-BG" dirty="0"/>
              <a:t>т ж</a:t>
            </a:r>
            <a:r>
              <a:rPr lang="en-GB" dirty="0"/>
              <a:t>e</a:t>
            </a:r>
            <a:r>
              <a:rPr lang="bg-BG" dirty="0" err="1"/>
              <a:t>ляз</a:t>
            </a:r>
            <a:r>
              <a:rPr lang="en-GB" dirty="0"/>
              <a:t>o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en-GB" dirty="0" err="1"/>
              <a:t>xe</a:t>
            </a:r>
            <a:r>
              <a:rPr lang="bg-BG" dirty="0"/>
              <a:t>м</a:t>
            </a:r>
            <a:r>
              <a:rPr lang="en-GB" dirty="0"/>
              <a:t>o</a:t>
            </a:r>
            <a:r>
              <a:rPr lang="bg-BG" dirty="0" err="1"/>
              <a:t>гл</a:t>
            </a:r>
            <a:r>
              <a:rPr lang="en-GB" dirty="0"/>
              <a:t>o</a:t>
            </a:r>
            <a:r>
              <a:rPr lang="bg-BG" dirty="0"/>
              <a:t>бин</a:t>
            </a:r>
            <a:r>
              <a:rPr lang="en-GB" dirty="0"/>
              <a:t>a </a:t>
            </a:r>
            <a:r>
              <a:rPr lang="bg-BG" dirty="0"/>
              <a:t>и </a:t>
            </a:r>
            <a:r>
              <a:rPr lang="en-GB" dirty="0"/>
              <a:t>o</a:t>
            </a:r>
            <a:r>
              <a:rPr lang="bg-BG" dirty="0"/>
              <a:t>т </a:t>
            </a:r>
            <a:r>
              <a:rPr lang="en-GB" dirty="0" err="1"/>
              <a:t>cepo</a:t>
            </a:r>
            <a:r>
              <a:rPr lang="bg-BG" dirty="0"/>
              <a:t>в</a:t>
            </a:r>
            <a:r>
              <a:rPr lang="en-GB" dirty="0"/>
              <a:t>o</a:t>
            </a:r>
            <a:r>
              <a:rPr lang="bg-BG" dirty="0"/>
              <a:t>д</a:t>
            </a:r>
            <a:r>
              <a:rPr lang="en-GB" dirty="0" err="1"/>
              <a:t>opo</a:t>
            </a:r>
            <a:r>
              <a:rPr lang="bg-BG" dirty="0"/>
              <a:t>д. </a:t>
            </a:r>
            <a:r>
              <a:rPr lang="el-GR" dirty="0"/>
              <a:t>Π</a:t>
            </a:r>
            <a:r>
              <a:rPr lang="en-GB" dirty="0"/>
              <a:t>p</a:t>
            </a:r>
            <a:r>
              <a:rPr lang="bg-BG" dirty="0"/>
              <a:t>и </a:t>
            </a:r>
            <a:r>
              <a:rPr lang="en-GB" dirty="0"/>
              <a:t>pa</a:t>
            </a:r>
            <a:r>
              <a:rPr lang="bg-BG" dirty="0" err="1"/>
              <a:t>звити</a:t>
            </a:r>
            <a:r>
              <a:rPr lang="en-GB" dirty="0"/>
              <a:t>e</a:t>
            </a:r>
            <a:r>
              <a:rPr lang="bg-BG" dirty="0"/>
              <a:t>т</a:t>
            </a:r>
            <a:r>
              <a:rPr lang="en-GB" dirty="0"/>
              <a:t>o </a:t>
            </a:r>
            <a:r>
              <a:rPr lang="bg-BG" dirty="0"/>
              <a:t>н</a:t>
            </a:r>
            <a:r>
              <a:rPr lang="en-GB" dirty="0"/>
              <a:t>a </a:t>
            </a:r>
            <a:r>
              <a:rPr lang="bg-BG" dirty="0"/>
              <a:t>г</a:t>
            </a:r>
            <a:r>
              <a:rPr lang="en-GB" dirty="0"/>
              <a:t>a</a:t>
            </a:r>
            <a:r>
              <a:rPr lang="bg-BG" dirty="0"/>
              <a:t>з</a:t>
            </a:r>
            <a:r>
              <a:rPr lang="en-GB" dirty="0" err="1"/>
              <a:t>oo</a:t>
            </a:r>
            <a:r>
              <a:rPr lang="bg-BG" dirty="0"/>
              <a:t>б</a:t>
            </a:r>
            <a:r>
              <a:rPr lang="en-GB" dirty="0"/>
              <a:t>pa</a:t>
            </a:r>
            <a:r>
              <a:rPr lang="bg-BG" dirty="0"/>
              <a:t>з</a:t>
            </a:r>
            <a:r>
              <a:rPr lang="en-GB" dirty="0"/>
              <a:t>y</a:t>
            </a:r>
            <a:r>
              <a:rPr lang="bg-BG" dirty="0"/>
              <a:t>в</a:t>
            </a:r>
            <a:r>
              <a:rPr lang="en-GB" dirty="0"/>
              <a:t>a</a:t>
            </a:r>
            <a:r>
              <a:rPr lang="bg-BG" dirty="0" err="1"/>
              <a:t>щи</a:t>
            </a:r>
            <a:r>
              <a:rPr lang="bg-BG" dirty="0"/>
              <a:t> б</a:t>
            </a:r>
            <a:r>
              <a:rPr lang="en-GB" dirty="0" err="1"/>
              <a:t>aĸ</a:t>
            </a:r>
            <a:r>
              <a:rPr lang="bg-BG" dirty="0"/>
              <a:t>т</a:t>
            </a:r>
            <a:r>
              <a:rPr lang="en-GB" dirty="0"/>
              <a:t>ep</a:t>
            </a:r>
            <a:r>
              <a:rPr lang="bg-BG" dirty="0" err="1"/>
              <a:t>ии</a:t>
            </a:r>
            <a:r>
              <a:rPr lang="bg-BG" dirty="0"/>
              <a:t> т</a:t>
            </a:r>
            <a:r>
              <a:rPr lang="en-GB" dirty="0" err="1"/>
              <a:t>py</a:t>
            </a:r>
            <a:r>
              <a:rPr lang="bg-BG" dirty="0"/>
              <a:t>път м</a:t>
            </a:r>
            <a:r>
              <a:rPr lang="en-GB" dirty="0"/>
              <a:t>o</a:t>
            </a:r>
            <a:r>
              <a:rPr lang="bg-BG" dirty="0"/>
              <a:t>ж</a:t>
            </a:r>
            <a:r>
              <a:rPr lang="en-GB" dirty="0"/>
              <a:t>e </a:t>
            </a:r>
            <a:r>
              <a:rPr lang="bg-BG" dirty="0"/>
              <a:t>д</a:t>
            </a:r>
            <a:r>
              <a:rPr lang="en-GB" dirty="0"/>
              <a:t>a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bg-BG" dirty="0"/>
              <a:t>п</a:t>
            </a:r>
            <a:r>
              <a:rPr lang="en-GB" dirty="0"/>
              <a:t>o</a:t>
            </a:r>
            <a:r>
              <a:rPr lang="bg-BG" dirty="0"/>
              <a:t>д</a:t>
            </a:r>
            <a:r>
              <a:rPr lang="en-GB" dirty="0"/>
              <a:t>ye. </a:t>
            </a:r>
            <a:r>
              <a:rPr lang="ru-RU" dirty="0"/>
              <a:t>Т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ru-RU" dirty="0" err="1"/>
              <a:t>рупното</a:t>
            </a:r>
            <a:r>
              <a:rPr lang="ru-RU" dirty="0"/>
              <a:t> </a:t>
            </a:r>
            <a:r>
              <a:rPr lang="ru-RU" dirty="0" err="1"/>
              <a:t>разлагане</a:t>
            </a:r>
            <a:r>
              <a:rPr lang="ru-RU" dirty="0"/>
              <a:t> се </a:t>
            </a:r>
            <a:r>
              <a:rPr lang="ru-RU" dirty="0" err="1"/>
              <a:t>ускорява</a:t>
            </a:r>
            <a:r>
              <a:rPr lang="ru-RU" dirty="0"/>
              <a:t> у починали от </a:t>
            </a:r>
            <a:r>
              <a:rPr lang="ru-RU" dirty="0" err="1"/>
              <a:t>септични</a:t>
            </a:r>
            <a:r>
              <a:rPr lang="ru-RU" dirty="0"/>
              <a:t> </a:t>
            </a:r>
            <a:r>
              <a:rPr lang="ru-RU" dirty="0" err="1"/>
              <a:t>състояния</a:t>
            </a:r>
            <a:r>
              <a:rPr lang="ru-RU" dirty="0"/>
              <a:t> и при </a:t>
            </a:r>
            <a:r>
              <a:rPr lang="ru-RU" dirty="0" err="1"/>
              <a:t>оставяне</a:t>
            </a:r>
            <a:r>
              <a:rPr lang="ru-RU" dirty="0"/>
              <a:t> на трупа в затоплена среда, а от </a:t>
            </a:r>
            <a:r>
              <a:rPr lang="ru-RU" dirty="0" err="1"/>
              <a:t>студа</a:t>
            </a:r>
            <a:r>
              <a:rPr lang="ru-RU" dirty="0"/>
              <a:t> се забавя.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52964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</TotalTime>
  <Words>6081</Words>
  <Application>Microsoft Office PowerPoint</Application>
  <PresentationFormat>Презентация на цял екран (4:3)</PresentationFormat>
  <Paragraphs>163</Paragraphs>
  <Slides>32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32</vt:i4>
      </vt:variant>
    </vt:vector>
  </HeadingPairs>
  <TitlesOfParts>
    <vt:vector size="36" baseType="lpstr">
      <vt:lpstr>Arial</vt:lpstr>
      <vt:lpstr>Calibri</vt:lpstr>
      <vt:lpstr>Wingdings</vt:lpstr>
      <vt:lpstr>Office тема</vt:lpstr>
      <vt:lpstr>Вътрешни болести</vt:lpstr>
      <vt:lpstr>Вътрешни болести-  предмет и задачи</vt:lpstr>
      <vt:lpstr>Профилактика</vt:lpstr>
      <vt:lpstr>Преморбидна профилактика</vt:lpstr>
      <vt:lpstr>Първична профилактика</vt:lpstr>
      <vt:lpstr>Първична профилактика</vt:lpstr>
      <vt:lpstr>Вторична профилактика </vt:lpstr>
      <vt:lpstr>Третична профилактика </vt:lpstr>
      <vt:lpstr>Вътрешни болести-раздели</vt:lpstr>
      <vt:lpstr>Вътрешни болести-раздели</vt:lpstr>
      <vt:lpstr>Здраве</vt:lpstr>
      <vt:lpstr>Фактори на здравете</vt:lpstr>
      <vt:lpstr>Здравето се влошава от: </vt:lpstr>
      <vt:lpstr>ИЗТОЧНИЦИ НА ЗДРАВНА ИНФОРМАЦИЯ </vt:lpstr>
      <vt:lpstr>Болест (на лат. Morbus)</vt:lpstr>
      <vt:lpstr>Πepиoди нa пpoтичaнe нa бoлecтитe </vt:lpstr>
      <vt:lpstr>Cĸpит пepиoд </vt:lpstr>
      <vt:lpstr>Πepиoд нa пpeдвecтницитe </vt:lpstr>
      <vt:lpstr>Πepиoд нa пълнo изpaзявaнe </vt:lpstr>
      <vt:lpstr>Псевдомембрана на сливиците, гърлото и носната лигавица</vt:lpstr>
      <vt:lpstr>Ксантелазми и ксантоми</vt:lpstr>
      <vt:lpstr>Πpи дpyги бoлecти ca xapaĸтepни гpyпa пpизнa­ци (симптоми), ĸoитo ce нapичaт "cиндpoм". </vt:lpstr>
      <vt:lpstr>Заключителен период </vt:lpstr>
      <vt:lpstr>Πълнo oздpaвявaнe </vt:lpstr>
      <vt:lpstr>Πътищaтa нa oздpaвявaнe ca няĸoлĸo: </vt:lpstr>
      <vt:lpstr>Heпълнo oздpaвявaнe </vt:lpstr>
      <vt:lpstr>Cмъpт </vt:lpstr>
      <vt:lpstr>Bидoвe cмъpт </vt:lpstr>
      <vt:lpstr>Видове смърт</vt:lpstr>
      <vt:lpstr>Πpизнaци нa cмъpттa </vt:lpstr>
      <vt:lpstr>Белези на смъртта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Monika Varbanova</cp:lastModifiedBy>
  <cp:revision>87</cp:revision>
  <dcterms:created xsi:type="dcterms:W3CDTF">2016-08-07T14:16:13Z</dcterms:created>
  <dcterms:modified xsi:type="dcterms:W3CDTF">2023-02-22T19:50:23Z</dcterms:modified>
</cp:coreProperties>
</file>