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05.10.2022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85720" y="0"/>
            <a:ext cx="7851648" cy="857256"/>
          </a:xfrm>
        </p:spPr>
        <p:txBody>
          <a:bodyPr>
            <a:normAutofit/>
          </a:bodyPr>
          <a:lstStyle/>
          <a:p>
            <a:r>
              <a:rPr lang="bg-BG" sz="3600" dirty="0" smtClean="0">
                <a:solidFill>
                  <a:srgbClr val="FF0000"/>
                </a:solidFill>
              </a:rPr>
              <a:t>Анатомия на сърдечно-съдова система</a:t>
            </a:r>
            <a:endParaRPr lang="bg-BG" sz="3600" dirty="0">
              <a:solidFill>
                <a:srgbClr val="FF0000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Картина 3" descr="iStock-1178683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000108"/>
            <a:ext cx="7929618" cy="5857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00034" y="3214686"/>
            <a:ext cx="7851648" cy="1828800"/>
          </a:xfrm>
        </p:spPr>
        <p:txBody>
          <a:bodyPr>
            <a:normAutofit fontScale="90000"/>
          </a:bodyPr>
          <a:lstStyle/>
          <a:p>
            <a:pPr algn="l"/>
            <a:r>
              <a:rPr lang="bg-BG" sz="2800" u="sng" dirty="0" smtClean="0"/>
              <a:t>Сърдечно съдова система</a:t>
            </a:r>
            <a:r>
              <a:rPr lang="bg-BG" sz="2800" dirty="0" smtClean="0"/>
              <a:t/>
            </a:r>
            <a:br>
              <a:rPr lang="bg-BG" sz="2800" dirty="0" smtClean="0"/>
            </a:br>
            <a:r>
              <a:rPr lang="bg-BG" sz="2800" dirty="0" smtClean="0"/>
              <a:t/>
            </a:r>
            <a:br>
              <a:rPr lang="bg-BG" sz="2800" dirty="0" smtClean="0"/>
            </a:br>
            <a:r>
              <a:rPr lang="bg-BG" sz="2800" dirty="0" smtClean="0"/>
              <a:t>- състои се от сърце и кръвоносни съдове</a:t>
            </a:r>
            <a:br>
              <a:rPr lang="bg-BG" sz="2800" dirty="0" smtClean="0"/>
            </a:br>
            <a:r>
              <a:rPr lang="bg-BG" sz="2800" dirty="0" smtClean="0"/>
              <a:t/>
            </a:r>
            <a:br>
              <a:rPr lang="bg-BG" sz="2800" dirty="0" smtClean="0"/>
            </a:br>
            <a:r>
              <a:rPr lang="bg-BG" sz="2800" dirty="0" smtClean="0"/>
              <a:t>- кръвоносните съдове са артерии, вени и капиляри</a:t>
            </a:r>
            <a:br>
              <a:rPr lang="bg-BG" sz="2800" dirty="0" smtClean="0"/>
            </a:br>
            <a:r>
              <a:rPr lang="bg-BG" sz="2800" dirty="0" smtClean="0"/>
              <a:t/>
            </a:r>
            <a:br>
              <a:rPr lang="bg-BG" sz="2800" dirty="0" smtClean="0"/>
            </a:br>
            <a:r>
              <a:rPr lang="bg-BG" sz="2800" dirty="0" smtClean="0"/>
              <a:t>- сърцето е кух мускулест орган, намира се в гръдния кош, спрямо гръдната кост 2/3ти от сърцето се намират в ляво, а 1/3та в дясно </a:t>
            </a:r>
            <a:endParaRPr lang="bg-BG" sz="28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00034" y="2143116"/>
            <a:ext cx="7851648" cy="1828800"/>
          </a:xfrm>
        </p:spPr>
        <p:txBody>
          <a:bodyPr>
            <a:noAutofit/>
          </a:bodyPr>
          <a:lstStyle/>
          <a:p>
            <a:pPr algn="l"/>
            <a:endParaRPr lang="bg-BG" sz="2200" b="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28596" y="1643050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- Големината на сърцето зависи от пола – при мъжете е средно 300гр, а при жените 220гр.</a:t>
            </a:r>
            <a:b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/>
            </a:r>
            <a:b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- Сърцето се разделя на четири кухини – две </a:t>
            </a:r>
            <a:r>
              <a:rPr lang="bg-BG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предсърдия</a:t>
            </a:r>
            <a: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и две камери разделени съответно с </a:t>
            </a:r>
            <a:r>
              <a:rPr lang="bg-BG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междупредсърдна</a:t>
            </a:r>
            <a: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и </a:t>
            </a:r>
            <a:r>
              <a:rPr lang="bg-BG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междукамерна</a:t>
            </a:r>
            <a: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преграда.</a:t>
            </a:r>
            <a:b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/>
            </a:r>
            <a:br>
              <a:rPr lang="bg-BG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Дясното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предсърдие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и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дясната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камера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образуват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дясната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или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венозна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половина на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сърцето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–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през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нея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преминава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венозната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кръв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. </a:t>
            </a:r>
            <a:b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/>
            </a:r>
            <a:b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Лявото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предсърдие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и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лявата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камера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образуват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лявата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или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артериална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половина на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сърцето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–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през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нея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преминава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артериалната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кръв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. </a:t>
            </a:r>
            <a:endParaRPr lang="bg-BG" sz="2000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 descr="belchohristovcom_1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1214422"/>
            <a:ext cx="5794392" cy="529432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</TotalTime>
  <Words>26</Words>
  <PresentationFormat>Презентация на цял екран (4:3)</PresentationFormat>
  <Paragraphs>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</vt:i4>
      </vt:variant>
    </vt:vector>
  </HeadingPairs>
  <TitlesOfParts>
    <vt:vector size="5" baseType="lpstr">
      <vt:lpstr>Поток</vt:lpstr>
      <vt:lpstr>Анатомия на сърдечно-съдова система</vt:lpstr>
      <vt:lpstr>Сърдечно съдова система  - състои се от сърце и кръвоносни съдове  - кръвоносните съдове са артерии, вени и капиляри  - сърцето е кух мускулест орган, намира се в гръдния кош, спрямо гръдната кост 2/3ти от сърцето се намират в ляво, а 1/3та в дясно 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Анатомия на сърдечно-съдова система</dc:title>
  <cp:lastModifiedBy>User</cp:lastModifiedBy>
  <cp:revision>8</cp:revision>
  <dcterms:modified xsi:type="dcterms:W3CDTF">2022-10-05T08:05:44Z</dcterms:modified>
</cp:coreProperties>
</file>