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63" r:id="rId10"/>
    <p:sldId id="264" r:id="rId11"/>
    <p:sldId id="265" r:id="rId12"/>
    <p:sldId id="266" r:id="rId13"/>
    <p:sldId id="288" r:id="rId14"/>
    <p:sldId id="267" r:id="rId15"/>
    <p:sldId id="268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Болести на надбъбреците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568F8F78-BFC8-E617-B6D0-4AF899BAFA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Анатомия и функция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Надбъбречната медула </a:t>
            </a:r>
            <a:r>
              <a:rPr lang="ru-RU" sz="2400" dirty="0"/>
              <a:t>е сърцевината на надбъбречната жлеза. Изградена е от клетки, които произвеждат катехоламините адреналин (епинефрин)и норадреналин (норепинефрин). Тези два хормона вземат участие в отговора на симпатиковата нервна система в резултат на стресов стимул.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Надбъбречната кора </a:t>
            </a:r>
            <a:r>
              <a:rPr lang="ru-RU" sz="2400" dirty="0"/>
              <a:t>е специализирана в синтеза кортикостероидни хормони. Една част от клетките синтезират </a:t>
            </a:r>
            <a:r>
              <a:rPr lang="ru-RU" sz="2400" dirty="0">
                <a:solidFill>
                  <a:srgbClr val="FF0000"/>
                </a:solidFill>
              </a:rPr>
              <a:t>кортизол</a:t>
            </a:r>
            <a:r>
              <a:rPr lang="ru-RU" sz="2400" dirty="0"/>
              <a:t>, друга част — </a:t>
            </a:r>
            <a:r>
              <a:rPr lang="ru-RU" sz="2400" dirty="0">
                <a:solidFill>
                  <a:srgbClr val="FF0000"/>
                </a:solidFill>
              </a:rPr>
              <a:t>андрогени</a:t>
            </a:r>
            <a:r>
              <a:rPr lang="ru-RU" sz="2400" dirty="0"/>
              <a:t>, а трета част секретират  </a:t>
            </a:r>
            <a:r>
              <a:rPr lang="ru-RU" sz="2400" dirty="0">
                <a:solidFill>
                  <a:srgbClr val="FF0000"/>
                </a:solidFill>
              </a:rPr>
              <a:t>алдостерон</a:t>
            </a:r>
            <a:r>
              <a:rPr lang="ru-RU" sz="2400" dirty="0"/>
              <a:t>, който регулира водно-електролитния баланс в обмяната на веществата. </a:t>
            </a:r>
            <a:endParaRPr lang="bg-BG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надбъбрец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714356"/>
            <a:ext cx="6286544" cy="514353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Хиперкортицизъм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1494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Всички състояния на повишена хормонална секреция на хормони от надбъбречната кора. Хиперглюкокортицизмът е най-често срещаното от тези състояния.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Болестта и синдромът на Кушинг </a:t>
            </a:r>
            <a:r>
              <a:rPr lang="ru-RU" dirty="0"/>
              <a:t>са патологични състояния, които се характеризират с повишена продукция на глюкокортикоиди. </a:t>
            </a:r>
          </a:p>
          <a:p>
            <a:r>
              <a:rPr lang="ru-RU" dirty="0"/>
              <a:t>Повишената секреция на минералкортикоиди от надбъбречната кора е известно като </a:t>
            </a:r>
            <a:r>
              <a:rPr lang="ru-RU" dirty="0">
                <a:solidFill>
                  <a:srgbClr val="FF0000"/>
                </a:solidFill>
              </a:rPr>
              <a:t>първичен хипералдостеронизъм</a:t>
            </a:r>
            <a:r>
              <a:rPr lang="ru-RU" dirty="0"/>
              <a:t> или синдром на Conn. </a:t>
            </a:r>
          </a:p>
          <a:p>
            <a:r>
              <a:rPr lang="ru-RU" dirty="0"/>
              <a:t>Повишената продукция на третия вид надбъбречнокорови хормони - андрогени, се дължи най- често на </a:t>
            </a:r>
            <a:r>
              <a:rPr lang="ru-RU" dirty="0">
                <a:solidFill>
                  <a:srgbClr val="FF0000"/>
                </a:solidFill>
              </a:rPr>
              <a:t>андроген-продуциращи тумори.</a:t>
            </a:r>
            <a:endParaRPr lang="bg-B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5840435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Болест на Кушинг </a:t>
            </a:r>
            <a:r>
              <a:rPr lang="ru-RU" dirty="0"/>
              <a:t>се разбира повишена хормонална продукция от надбъбречната кора, поради заболяване на хипофизата, която отделя по-големи количества адренокортикотропен хормон (който стимулира функцията на надбъбречната кора).</a:t>
            </a:r>
          </a:p>
          <a:p>
            <a:r>
              <a:rPr lang="ru-RU" dirty="0">
                <a:solidFill>
                  <a:srgbClr val="FF0000"/>
                </a:solidFill>
              </a:rPr>
              <a:t>Синдром на Кушинг </a:t>
            </a:r>
            <a:r>
              <a:rPr lang="ru-RU" dirty="0"/>
              <a:t>се дължи на първични патологични процеси в надбъбреците. Най-често това са аденоми или карциноми на надбъбречните жлези.</a:t>
            </a:r>
          </a:p>
          <a:p>
            <a:r>
              <a:rPr lang="ru-RU" dirty="0">
                <a:solidFill>
                  <a:srgbClr val="FF0000"/>
                </a:solidFill>
              </a:rPr>
              <a:t>Реактивен хиперкортицизъм-</a:t>
            </a:r>
            <a:r>
              <a:rPr lang="ru-RU" dirty="0"/>
              <a:t>при затлъстяване, бременност, по време на пубертета, при употреба на алкохол. Този хиперкортицизъм е функционален и обратим.</a:t>
            </a:r>
          </a:p>
          <a:p>
            <a:r>
              <a:rPr lang="ru-RU" dirty="0">
                <a:solidFill>
                  <a:srgbClr val="FF0000"/>
                </a:solidFill>
              </a:rPr>
              <a:t>Предизвикан хиперглюкокортицизъм</a:t>
            </a:r>
            <a:r>
              <a:rPr lang="ru-RU" dirty="0"/>
              <a:t>- при хронично лечение с високи дози корткистроиди. Нарича се още екзогенен синдром на Кушинг</a:t>
            </a: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bg-BG" dirty="0"/>
              <a:t>Ефект на хиперглюкокортицизма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57216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Засягат се белтъчната, мастната и въглехидратната обмяна. Натъпват изменения и в хемодинамиката, хемопоезата, кожни промени и хормонален дисбаланс. Възможни са психични нарушения. При деца с преустановява растежа.</a:t>
            </a:r>
          </a:p>
          <a:p>
            <a:pPr lvl="1"/>
            <a:r>
              <a:rPr lang="ru-RU" dirty="0"/>
              <a:t>Засягането на </a:t>
            </a:r>
            <a:r>
              <a:rPr lang="ru-RU" dirty="0">
                <a:solidFill>
                  <a:srgbClr val="FF0000"/>
                </a:solidFill>
              </a:rPr>
              <a:t>мастната обмяна </a:t>
            </a:r>
            <a:r>
              <a:rPr lang="ru-RU" dirty="0"/>
              <a:t>води до затлъстяване от централен тип (с тънки крайници), мастна гърбица, луновидно лице. </a:t>
            </a:r>
            <a:endParaRPr lang="en-US" dirty="0"/>
          </a:p>
          <a:p>
            <a:pPr lvl="1"/>
            <a:r>
              <a:rPr lang="ru-RU" dirty="0" err="1"/>
              <a:t>Нарушенията</a:t>
            </a:r>
            <a:r>
              <a:rPr lang="ru-RU" dirty="0"/>
              <a:t> на </a:t>
            </a:r>
            <a:r>
              <a:rPr lang="ru-RU" dirty="0">
                <a:solidFill>
                  <a:srgbClr val="FF0000"/>
                </a:solidFill>
              </a:rPr>
              <a:t>белтъчната обмяна </a:t>
            </a:r>
            <a:r>
              <a:rPr lang="ru-RU" dirty="0"/>
              <a:t>са свързани със засилване на белтъчния разпад. Това води до кожни стрии, стероидна миопатия, остеопороза и др. </a:t>
            </a:r>
          </a:p>
          <a:p>
            <a:pPr lvl="1"/>
            <a:r>
              <a:rPr lang="ru-RU" dirty="0"/>
              <a:t>Диабетогенно деиствие и водят до </a:t>
            </a:r>
            <a:r>
              <a:rPr lang="ru-RU" dirty="0">
                <a:solidFill>
                  <a:srgbClr val="FF0000"/>
                </a:solidFill>
              </a:rPr>
              <a:t>стероиден диабет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Те предизвикват още и повишена чувствителност на кръвоносните съдове спрямо катехоламини, което води до артериална хипертония в 85% от случаите с хиперкортизолизъм.</a:t>
            </a:r>
          </a:p>
          <a:p>
            <a:r>
              <a:rPr lang="ru-RU" dirty="0"/>
              <a:t>При болест на Кушинг освен глюкортикоидната секреция се увеличава и секрецията на андрогенни хормони. Това води до измнения, които се дължат на действието на андрогените – вирилизъм, хирзутизъм, теменно оплешивяване, нарушения на менструацията.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кушинг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428604"/>
            <a:ext cx="5786478" cy="607223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16695"/>
            <a:ext cx="4978895" cy="308565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896" y="9236"/>
            <a:ext cx="4165105" cy="305972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141" y="3717031"/>
            <a:ext cx="3149316" cy="314096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" y="3717032"/>
            <a:ext cx="2974140" cy="314096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176" y="3725269"/>
            <a:ext cx="2987825" cy="313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8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01156" cy="4525963"/>
          </a:xfrm>
        </p:spPr>
        <p:txBody>
          <a:bodyPr/>
          <a:lstStyle/>
          <a:p>
            <a:r>
              <a:rPr lang="bg-BG" dirty="0"/>
              <a:t>Прогноза- сериозна</a:t>
            </a:r>
          </a:p>
          <a:p>
            <a:endParaRPr lang="bg-BG" dirty="0"/>
          </a:p>
          <a:p>
            <a:r>
              <a:rPr lang="bg-BG" dirty="0"/>
              <a:t>Профилактика- незвъможна (неясна причина за Ту).</a:t>
            </a:r>
          </a:p>
          <a:p>
            <a:endParaRPr lang="bg-BG" dirty="0"/>
          </a:p>
          <a:p>
            <a:r>
              <a:rPr lang="bg-BG" dirty="0"/>
              <a:t>Лечение- в повечето случаи-оперативно (според локализациятра на процеса).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Хипокортицизъм- </a:t>
            </a:r>
            <a:r>
              <a:rPr lang="bg-BG" dirty="0">
                <a:solidFill>
                  <a:srgbClr val="FF0000"/>
                </a:solidFill>
              </a:rPr>
              <a:t>болест на Адисон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Хронична недостатъчност на надбъбречната кора, обуславяща недостиг на минералкортикоиди (МКО)  и глюкокортикоиди (ГКО)  в резултат на болестен процес в самата жлеза. </a:t>
            </a:r>
            <a:br>
              <a:rPr lang="ru-RU" dirty="0"/>
            </a:br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Хипокортицизъм-причини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Идиопатична атрофия </a:t>
            </a:r>
            <a:r>
              <a:rPr lang="ru-RU" dirty="0"/>
              <a:t>на надбъбречната кора – причина при 70-80% от болните с адисонова болест. За развитието й играят роля автоимунни процеси.</a:t>
            </a:r>
          </a:p>
          <a:p>
            <a:r>
              <a:rPr lang="ru-RU" dirty="0"/>
              <a:t>Надбъбречна </a:t>
            </a:r>
            <a:r>
              <a:rPr lang="ru-RU" dirty="0">
                <a:solidFill>
                  <a:srgbClr val="FF0000"/>
                </a:solidFill>
              </a:rPr>
              <a:t>туберкулоза</a:t>
            </a:r>
            <a:r>
              <a:rPr lang="ru-RU" dirty="0"/>
              <a:t> – развива се при хематогенна разсейка от белодробна туберкулоза. </a:t>
            </a:r>
          </a:p>
          <a:p>
            <a:r>
              <a:rPr lang="ru-RU" dirty="0">
                <a:solidFill>
                  <a:srgbClr val="FF0000"/>
                </a:solidFill>
              </a:rPr>
              <a:t>Редки причини </a:t>
            </a:r>
            <a:r>
              <a:rPr lang="ru-RU" dirty="0"/>
              <a:t>– неопластични процеси, амилоидоза, медикаменти и др.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Изявата- при разрушаване на 90% от жлезата</a:t>
            </a:r>
            <a:endParaRPr lang="bg-B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572164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Адинамия</a:t>
            </a:r>
            <a:r>
              <a:rPr lang="ru-RU" dirty="0"/>
              <a:t> – задължителен белег. Болните се чувстват отпаднали, уморени, неработоспособни. В основата й стоят както глюкокортикоиден дефицит със смущения в обмяната на белтъци, мазнини и въглехидрати, така и минералкортикоиден дефицит с електролитни смущения и дехидратация.</a:t>
            </a:r>
          </a:p>
          <a:p>
            <a:r>
              <a:rPr lang="ru-RU" dirty="0">
                <a:solidFill>
                  <a:srgbClr val="FF0000"/>
                </a:solidFill>
              </a:rPr>
              <a:t>Хипотония</a:t>
            </a:r>
            <a:r>
              <a:rPr lang="ru-RU" dirty="0"/>
              <a:t> – артериалното налягане е ниско и се придружава от световъртеж, учестен пулс, прилошавания. Свързано е с тежестта на адисоновата болест и може да бъде белег за влошаване на заболяването. Дължи се на минералкортикоиден дефицит, който води до загуба на Nа + и СІ - . Дефицитът на глюкокортикоиди води до намалено периферно съдово съпротивление. </a:t>
            </a:r>
          </a:p>
          <a:p>
            <a:r>
              <a:rPr lang="ru-RU" dirty="0">
                <a:solidFill>
                  <a:srgbClr val="FF0000"/>
                </a:solidFill>
              </a:rPr>
              <a:t>Меланодермия</a:t>
            </a:r>
            <a:r>
              <a:rPr lang="ru-RU" dirty="0"/>
              <a:t> (засилена пигментация) – важен симптом, ранен белег и се среща при 98% от болните. Засягат се главно откритите части на тялото, тези, които са изложени на триене, както и нормално пигментираните зони – устни, венци, ареоли, кожни гънки, перинеум, линиите на дланта, пресните раневи цикатрикси. Дължи се на повишен меланоцит стимулиращ хормон (МСХ) (молекулата на МСХ е част от голямата молекула на адрено-кортикотропния хормон, който е повишен вследствие на ниския кортизол).</a:t>
            </a:r>
          </a:p>
          <a:p>
            <a:r>
              <a:rPr lang="ru-RU" dirty="0">
                <a:solidFill>
                  <a:srgbClr val="FF0000"/>
                </a:solidFill>
              </a:rPr>
              <a:t>Гастроинтестинални смущения </a:t>
            </a:r>
            <a:r>
              <a:rPr lang="ru-RU" dirty="0"/>
              <a:t>– най-често безапетитие, по-късно гадене, тежест в корема, повръщане, диарии .</a:t>
            </a:r>
          </a:p>
          <a:p>
            <a:r>
              <a:rPr lang="ru-RU" dirty="0">
                <a:solidFill>
                  <a:srgbClr val="FF0000"/>
                </a:solidFill>
              </a:rPr>
              <a:t>Загуба на тегло -</a:t>
            </a:r>
            <a:r>
              <a:rPr lang="ru-RU" dirty="0"/>
              <a:t> причина са гастроинтестиналните смущения и нарушеният енергетичен метаболизъм.</a:t>
            </a:r>
          </a:p>
          <a:p>
            <a:r>
              <a:rPr lang="ru-RU" dirty="0">
                <a:solidFill>
                  <a:srgbClr val="FF0000"/>
                </a:solidFill>
              </a:rPr>
              <a:t>Други</a:t>
            </a:r>
            <a:r>
              <a:rPr lang="ru-RU" dirty="0"/>
              <a:t> прояви – смущения в либидото и потенцията, менструални нарушения, бременността е възможна. Наблюдават се хипогликемии(особено след натоварване), раздразнителност, депресия и др</a:t>
            </a:r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451"/>
            <a:ext cx="4355976" cy="321052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085" y="54219"/>
            <a:ext cx="4211677" cy="315875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7" y="3222105"/>
            <a:ext cx="4716016" cy="347854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433396"/>
            <a:ext cx="4355976" cy="326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37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bg-BG" dirty="0">
                <a:solidFill>
                  <a:srgbClr val="FF0000"/>
                </a:solidFill>
              </a:rPr>
              <a:t>Адисонова криза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21497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     Белег е на остро настъпващ хормонален дефицит (след инфекции, травми, оперативни интервенции, прекъсване на поддържащото лечение) и се изявява със </a:t>
            </a:r>
            <a:r>
              <a:rPr lang="ru-RU" dirty="0">
                <a:solidFill>
                  <a:srgbClr val="FF0000"/>
                </a:solidFill>
              </a:rPr>
              <a:t>задълбочаване на симптоматиката </a:t>
            </a:r>
            <a:r>
              <a:rPr lang="ru-RU" dirty="0"/>
              <a:t>на адисоновата болест. Увеличават се адинамията, безапетитието, теглото бързо намалява, артериалното налягане спада още повече, меланодермията се засилва. Появяват се обилни повръщания, абдоминални болки, диария. Ако не се вземат мерки, дехидратацията и хиповолемията нарастват, настъпва олигурия до анурия (липса на урина), появяват се хематинни (черни) материи при повръщането, очните ябълки стават меки. Съзнанието се помрачава, появяват се гърчове, халюцинации, ритъмни и проводни нарушения, артериалното налягане става недоловимо(ШОК) – настъпва смърт.</a:t>
            </a:r>
            <a:endParaRPr lang="bg-B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 на хипокортицизма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9001156" cy="31257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4000" dirty="0"/>
              <a:t>   Заместително- със съответни хормони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905</Words>
  <Application>Microsoft Office PowerPoint</Application>
  <PresentationFormat>Презентация на цял екран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тема</vt:lpstr>
      <vt:lpstr>Болести на надбъбреците</vt:lpstr>
      <vt:lpstr>Анатомия и функция</vt:lpstr>
      <vt:lpstr>Презентация на PowerPoint</vt:lpstr>
      <vt:lpstr>Хиперкортицизъм</vt:lpstr>
      <vt:lpstr>Презентация на PowerPoint</vt:lpstr>
      <vt:lpstr>Ефект на хиперглюкокортицизма</vt:lpstr>
      <vt:lpstr>Презентация на PowerPoint</vt:lpstr>
      <vt:lpstr>Презентация на PowerPoint</vt:lpstr>
      <vt:lpstr>Презентация на PowerPoint</vt:lpstr>
      <vt:lpstr>Хипокортицизъм- болест на Адисон</vt:lpstr>
      <vt:lpstr>Хипокортицизъм-причини</vt:lpstr>
      <vt:lpstr>Клиника:</vt:lpstr>
      <vt:lpstr>Презентация на PowerPoint</vt:lpstr>
      <vt:lpstr>Адисонова криза</vt:lpstr>
      <vt:lpstr>Лечение на хипокортицизма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44</cp:revision>
  <dcterms:created xsi:type="dcterms:W3CDTF">2016-08-07T14:16:13Z</dcterms:created>
  <dcterms:modified xsi:type="dcterms:W3CDTF">2023-04-24T07:30:27Z</dcterms:modified>
</cp:coreProperties>
</file>